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4"/>
  </p:sldMasterIdLst>
  <p:notesMasterIdLst>
    <p:notesMasterId r:id="rId13"/>
  </p:notesMasterIdLst>
  <p:handoutMasterIdLst>
    <p:handoutMasterId r:id="rId14"/>
  </p:handoutMasterIdLst>
  <p:sldIdLst>
    <p:sldId id="256" r:id="rId5"/>
    <p:sldId id="261" r:id="rId6"/>
    <p:sldId id="266" r:id="rId7"/>
    <p:sldId id="267" r:id="rId8"/>
    <p:sldId id="264" r:id="rId9"/>
    <p:sldId id="265" r:id="rId10"/>
    <p:sldId id="268" r:id="rId11"/>
    <p:sldId id="263" r:id="rId12"/>
  </p:sldIdLst>
  <p:sldSz cx="12192000" cy="6858000"/>
  <p:notesSz cx="6858000" cy="9144000"/>
  <p:defaultTextStyle>
    <a:defPPr>
      <a:defRPr lang="de-DE"/>
    </a:defPPr>
    <a:lvl1pPr marL="0" indent="0" algn="l" defTabSz="914400" rtl="0" eaLnBrk="1" latinLnBrk="0" hangingPunct="1">
      <a:lnSpc>
        <a:spcPct val="98000"/>
      </a:lnSpc>
      <a:spcBef>
        <a:spcPts val="0"/>
      </a:spcBef>
      <a:buFont typeface="+mj-lt"/>
      <a:buNone/>
      <a:defRPr sz="1600" kern="1200" spc="-10" baseline="0">
        <a:solidFill>
          <a:schemeClr val="tx1"/>
        </a:solidFill>
        <a:latin typeface="+mn-lt"/>
        <a:ea typeface="+mn-ea"/>
        <a:cs typeface="+mn-cs"/>
      </a:defRPr>
    </a:lvl1pPr>
    <a:lvl2pPr marL="174625" indent="-174625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2pPr>
    <a:lvl3pPr marL="360363" indent="-185738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3pPr>
    <a:lvl4pPr marL="534988" indent="-174625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4pPr>
    <a:lvl5pPr marL="719138" indent="-184150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5pPr>
    <a:lvl6pPr marL="25146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9718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4290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862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8F0"/>
    <a:srgbClr val="808080"/>
    <a:srgbClr val="F7F7F7"/>
    <a:srgbClr val="0028A5"/>
    <a:srgbClr val="FF66FF"/>
    <a:srgbClr val="A4D233"/>
    <a:srgbClr val="FFFFFF"/>
    <a:srgbClr val="F1F3F3"/>
    <a:srgbClr val="E5EAE9"/>
    <a:srgbClr val="E1D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A20E951-F767-40FB-8981-BDCADE0C3650}">
  <a:tblStyle styleId="{CA20E951-F767-40FB-8981-BDCADE0C3650}" styleName="UZH Standard">
    <a:wholeTbl>
      <a:tcTxStyle>
        <a:fontRef idx="min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4233" cmpd="sng">
              <a:solidFill>
                <a:schemeClr val="dk1"/>
              </a:solidFill>
            </a:ln>
          </a:bottom>
          <a:insideH>
            <a:ln w="4233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>
        <a:schemeClr val="dk1"/>
      </a:tcTxStyle>
      <a:tcStyle>
        <a:tcBdr/>
        <a:fill>
          <a:noFill/>
        </a:fill>
      </a:tcStyle>
    </a:band1H>
    <a:band2H>
      <a:tcTxStyle>
        <a:schemeClr val="dk1"/>
      </a:tcTxStyle>
      <a:tcStyle>
        <a:tcBdr/>
        <a:fill>
          <a:noFill/>
        </a:fill>
      </a:tcStyle>
    </a:band2H>
    <a:band1V>
      <a:tcTxStyle>
        <a:schemeClr val="dk1"/>
      </a:tcTxStyle>
      <a:tcStyle>
        <a:tcBdr/>
        <a:fill>
          <a:noFill/>
        </a:fill>
      </a:tcStyle>
    </a:band1V>
    <a:band2V>
      <a:tcTxStyle>
        <a:schemeClr val="dk1"/>
      </a:tcTxStyle>
      <a:tcStyle>
        <a:tcBdr/>
        <a:fill>
          <a:noFill/>
        </a:fill>
      </a:tcStyle>
    </a:band2V>
    <a:lastCol>
      <a:tcTxStyle>
        <a:fontRef idx="major"/>
        <a:schemeClr val="dk1"/>
      </a:tcTxStyle>
      <a:tcStyle>
        <a:tcBdr/>
        <a:fill>
          <a:noFill/>
        </a:fill>
      </a:tcStyle>
    </a:lastCol>
    <a:firstCol>
      <a:tcTxStyle>
        <a:fontRef idx="major"/>
        <a:schemeClr val="dk1"/>
      </a:tcTxStyle>
      <a:tcStyle>
        <a:tcBdr/>
        <a:fill>
          <a:noFill/>
        </a:fill>
      </a:tcStyle>
    </a:firstCol>
    <a:lastRow>
      <a:tcTxStyle>
        <a:fontRef idx="major"/>
        <a:schemeClr val="dk1"/>
      </a:tcTxStyle>
      <a:tcStyle>
        <a:tcBdr>
          <a:top>
            <a:ln w="4233" cmpd="sng">
              <a:solidFill>
                <a:schemeClr val="dk1"/>
              </a:solidFill>
            </a:ln>
          </a:top>
          <a:bottom>
            <a:ln w="4233" cmpd="sng">
              <a:solidFill>
                <a:schemeClr val="dk1"/>
              </a:solidFill>
            </a:ln>
          </a:bottom>
        </a:tcBdr>
        <a:fill>
          <a:noFill/>
        </a:fill>
      </a:tcStyle>
    </a:lastRow>
    <a:firstRow>
      <a:tcTxStyle b="on">
        <a:fontRef idx="major"/>
        <a:schemeClr val="dk1"/>
      </a:tcTxStyle>
      <a:tcStyle>
        <a:tcBdr>
          <a:top>
            <a:ln>
              <a:noFill/>
            </a:ln>
          </a:top>
          <a:bottom>
            <a:ln w="12700" cmpd="sng">
              <a:solidFill>
                <a:schemeClr val="dk1"/>
              </a:solidFill>
            </a:ln>
          </a:bottom>
        </a:tcBdr>
        <a:fill>
          <a:noFill/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580" autoAdjust="0"/>
    <p:restoredTop sz="94658" autoAdjust="0"/>
  </p:normalViewPr>
  <p:slideViewPr>
    <p:cSldViewPr showGuides="1">
      <p:cViewPr varScale="1">
        <p:scale>
          <a:sx n="120" d="100"/>
          <a:sy n="120" d="100"/>
        </p:scale>
        <p:origin x="144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2334" y="2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28.05.25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‹Nr.›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28.05.25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11334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57438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78185"/>
            <a:ext cx="11652249" cy="551311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 anchorCtr="0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fld id="{80CEB7A8-5AA5-D44F-95B5-3C4E88294CB2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E961D6-F750-1FDF-0BD7-64E768011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500B2A4-A548-86D9-6FFA-57A63AC10C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2440388"/>
            <a:ext cx="3710544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Zweite Ebene (Untertitel)</a:t>
            </a:r>
          </a:p>
          <a:p>
            <a:pPr lvl="2"/>
            <a:r>
              <a:rPr lang="de-CH" noProof="0" dirty="0"/>
              <a:t>Dritte Ebene (Vorname Name/Datum)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799"/>
            <a:ext cx="5722937" cy="621975"/>
          </a:xfrm>
        </p:spPr>
        <p:txBody>
          <a:bodyPr/>
          <a:lstStyle/>
          <a:p>
            <a:r>
              <a:rPr lang="de-CH" dirty="0"/>
              <a:t>Kapiteltitel hinzufügen</a:t>
            </a:r>
            <a:endParaRPr lang="de-CH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271463" y="866774"/>
            <a:ext cx="5722937" cy="5133447"/>
          </a:xfrm>
        </p:spPr>
        <p:txBody>
          <a:bodyPr/>
          <a:lstStyle>
            <a:lvl1pPr>
              <a:defRPr sz="1600"/>
            </a:lvl1pPr>
            <a:lvl2pPr marL="226800" indent="-226800">
              <a:defRPr sz="1600"/>
            </a:lvl2pPr>
            <a:lvl3pPr marL="658800" indent="-226800">
              <a:defRPr sz="1600"/>
            </a:lvl3pPr>
            <a:lvl4pPr marL="1090800" indent="-226800">
              <a:defRPr sz="1600"/>
            </a:lvl4pPr>
            <a:lvl5pPr marL="1522800" indent="-226800"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8DF3A-0756-9A45-B627-060DD8F68086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F08660E-5135-A84E-B689-DDFA75A72BBA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97600" y="242888"/>
            <a:ext cx="5722937" cy="5981700"/>
          </a:xfrm>
        </p:spPr>
        <p:txBody>
          <a:bodyPr/>
          <a:lstStyle>
            <a:lvl1pPr>
              <a:defRPr sz="1600"/>
            </a:lvl1pPr>
            <a:lvl2pPr marL="226800" indent="-226800">
              <a:defRPr sz="1600"/>
            </a:lvl2pPr>
            <a:lvl3pPr marL="658800" indent="-226800">
              <a:defRPr sz="1600"/>
            </a:lvl3pPr>
            <a:lvl4pPr marL="1090800" indent="-226800">
              <a:defRPr sz="1600"/>
            </a:lvl4pPr>
            <a:lvl5pPr marL="1522800" indent="-226800"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Textplatzhalter 8">
            <a:extLst>
              <a:ext uri="{FF2B5EF4-FFF2-40B4-BE49-F238E27FC236}">
                <a16:creationId xmlns:a16="http://schemas.microsoft.com/office/drawing/2014/main" id="{958C9C6E-122D-B369-EB0B-2386BA817C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9875" y="6000221"/>
            <a:ext cx="5722937" cy="2052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862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5772917-1139-D24E-9580-0015C89B635A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7621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99EEEEF7-8E4F-3C55-5E7A-50A2A740DE0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71462" y="1371600"/>
            <a:ext cx="5724000" cy="4628621"/>
          </a:xfrm>
        </p:spPr>
        <p:txBody>
          <a:bodyPr/>
          <a:lstStyle>
            <a:lvl1pPr>
              <a:spcAft>
                <a:spcPts val="0"/>
              </a:spcAft>
              <a:defRPr sz="1600"/>
            </a:lvl1pPr>
            <a:lvl2pPr marL="226800" indent="-226800">
              <a:spcBef>
                <a:spcPts val="1000"/>
              </a:spcBef>
              <a:spcAft>
                <a:spcPts val="0"/>
              </a:spcAft>
              <a:defRPr sz="1600"/>
            </a:lvl2pPr>
            <a:lvl3pPr marL="658800" indent="-226800">
              <a:spcBef>
                <a:spcPts val="1000"/>
              </a:spcBef>
              <a:spcAft>
                <a:spcPts val="0"/>
              </a:spcAft>
              <a:defRPr sz="1600"/>
            </a:lvl3pPr>
            <a:lvl4pPr marL="1090800" indent="-226800">
              <a:spcBef>
                <a:spcPts val="1000"/>
              </a:spcBef>
              <a:spcAft>
                <a:spcPts val="0"/>
              </a:spcAft>
              <a:defRPr sz="1600"/>
            </a:lvl4pPr>
            <a:lvl5pPr marL="1522800" indent="-342000">
              <a:spcBef>
                <a:spcPts val="1000"/>
              </a:spcBef>
              <a:spcAft>
                <a:spcPts val="0"/>
              </a:spcAft>
              <a:defRPr sz="1600"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A512215-946B-73CF-5CD5-5404CAE41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600" y="245268"/>
            <a:ext cx="5723999" cy="845567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EAAB97D8-67DD-4A1A-E7E3-B479715D9C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6000221"/>
            <a:ext cx="5734380" cy="2052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697817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CFE08D7-839E-8E4E-8C28-F0E6FD54387D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69875" y="273378"/>
            <a:ext cx="5724000" cy="560164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99EEEEF7-8E4F-3C55-5E7A-50A2A740DE0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400" y="866774"/>
            <a:ext cx="5724000" cy="5357813"/>
          </a:xfrm>
        </p:spPr>
        <p:txBody>
          <a:bodyPr/>
          <a:lstStyle>
            <a:lvl1pPr>
              <a:spcAft>
                <a:spcPts val="0"/>
              </a:spcAft>
              <a:defRPr sz="1600"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3pPr>
            <a:lvl4pPr marL="101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A512215-946B-73CF-5CD5-5404CAE41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8400" y="244800"/>
            <a:ext cx="5723999" cy="519436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ABC8980-79BC-7792-05E5-871BA6059E8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69875" y="6029325"/>
            <a:ext cx="5724525" cy="195263"/>
          </a:xfrm>
        </p:spPr>
        <p:txBody>
          <a:bodyPr anchor="b"/>
          <a:lstStyle>
            <a:lvl1pPr>
              <a:defRPr sz="1000" b="1"/>
            </a:lvl1pPr>
            <a:lvl2pPr>
              <a:defRPr sz="1000" b="1"/>
            </a:lvl2pPr>
            <a:lvl3pPr>
              <a:defRPr sz="1000" b="1"/>
            </a:lvl3pPr>
            <a:lvl4pPr>
              <a:defRPr sz="1000" b="1"/>
            </a:lvl4pPr>
            <a:lvl5pPr>
              <a:defRPr sz="1000" b="1"/>
            </a:lvl5pPr>
          </a:lstStyle>
          <a:p>
            <a:pPr lvl="0"/>
            <a:r>
              <a:rPr lang="de-CH" dirty="0"/>
              <a:t>Bildlegende hinzufügen</a:t>
            </a:r>
          </a:p>
        </p:txBody>
      </p:sp>
    </p:spTree>
    <p:extLst>
      <p:ext uri="{BB962C8B-B14F-4D97-AF65-F5344CB8AC3E}">
        <p14:creationId xmlns:p14="http://schemas.microsoft.com/office/powerpoint/2010/main" val="2774246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0379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7745F4-9E07-DA42-9438-579ECA787631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7621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777660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Kapiteltitel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77CD5-5FA4-AC42-8D37-CF6A93979165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74527" y="908720"/>
            <a:ext cx="7701073" cy="531586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9B29A34-DB3C-6631-0D19-C1C5DF5EA28A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156525" y="870743"/>
            <a:ext cx="3765600" cy="5353845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20544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B5C78C9-CD95-3B48-B9AB-E6CA5CA50DD4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A128A8A-1E20-0372-6952-A37B014C02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80379" y="870744"/>
            <a:ext cx="3765600" cy="5353844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8E16A7B1-D6D5-1F45-5873-56D50909A6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1463" y="245269"/>
            <a:ext cx="11650662" cy="53105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8945CC-0D4F-0056-B059-E53C8D583D78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4218452" y="870744"/>
            <a:ext cx="3765600" cy="5353844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991A9BC9-91DF-B4F2-E0C5-C2578FBF892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156525" y="870743"/>
            <a:ext cx="3765600" cy="5353845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71338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0379" y="2286000"/>
            <a:ext cx="3765600" cy="393858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7351485-08F2-C24C-AD1B-01D2BD248774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2" name="Bildplatzhalter 4">
            <a:extLst>
              <a:ext uri="{FF2B5EF4-FFF2-40B4-BE49-F238E27FC236}">
                <a16:creationId xmlns:a16="http://schemas.microsoft.com/office/drawing/2014/main" id="{BB21450C-9A0A-DE52-A711-C6A4E254A2D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18452" y="2286000"/>
            <a:ext cx="3765600" cy="393858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40369691-93C7-0711-9987-747ABDF5BE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56525" y="2286000"/>
            <a:ext cx="3765600" cy="393858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A128A8A-1E20-0372-6952-A37B014C02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80379" y="870744"/>
            <a:ext cx="3765600" cy="1215083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8E16A7B1-D6D5-1F45-5873-56D50909A6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1463" y="245269"/>
            <a:ext cx="11650662" cy="53105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8945CC-0D4F-0056-B059-E53C8D583D78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4218452" y="870744"/>
            <a:ext cx="3765600" cy="1215083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991A9BC9-91DF-B4F2-E0C5-C2578FBF892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156525" y="870743"/>
            <a:ext cx="3765600" cy="1215083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210839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0379" y="273378"/>
            <a:ext cx="37656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4D96D60-0172-AC4F-BEDB-A739A7D968A1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2" name="Bildplatzhalter 4">
            <a:extLst>
              <a:ext uri="{FF2B5EF4-FFF2-40B4-BE49-F238E27FC236}">
                <a16:creationId xmlns:a16="http://schemas.microsoft.com/office/drawing/2014/main" id="{BB21450C-9A0A-DE52-A711-C6A4E254A2D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18452" y="273378"/>
            <a:ext cx="37656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40369691-93C7-0711-9987-747ABDF5BE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56525" y="273378"/>
            <a:ext cx="37656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62006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0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4B91-0CC1-594D-9371-AB31DC5DBF02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80379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2115A716-7F0D-6001-BBDA-1C1AF55BDEB0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3228587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ADAF9B2C-8583-6129-0978-4CC7CC294B4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37506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5E0F70B3-FE43-EB4F-1A26-27C37577C871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6185714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D8C6563C-12FB-DB8B-2352-BC6B519F354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194633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B4039616-C526-8550-70B5-FB949E593989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9142840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151759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04700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eben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81300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7E29-0F9C-4F42-A7CF-96176CF392E5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80378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F20D1239-AC10-7CF3-7460-F409E82CBCF4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3235845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3E66951-4F0B-CBC1-A3F3-06E36980367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34923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B22D8516-82BF-C968-B99F-F2C48726086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6190390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CC380BDB-57AA-395C-97C5-32258AD4229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189468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AB12B8A9-2E40-004F-7D4B-DC8308302138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9144936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1" name="Bildplatzhalter 4">
            <a:extLst>
              <a:ext uri="{FF2B5EF4-FFF2-40B4-BE49-F238E27FC236}">
                <a16:creationId xmlns:a16="http://schemas.microsoft.com/office/drawing/2014/main" id="{E8E60EDF-84BC-50DF-DF1D-12535BD165E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144014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271646C3-68B0-05A8-5C65-22D55CE4808F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270797" y="5636189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EC544524-67DF-E44E-A80D-DEF20D907A8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69875" y="3606151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E052A1FF-3C1D-18C9-FF8C-91D41AD5E46F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3225342" y="5636189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31" name="Bildplatzhalter 4">
            <a:extLst>
              <a:ext uri="{FF2B5EF4-FFF2-40B4-BE49-F238E27FC236}">
                <a16:creationId xmlns:a16="http://schemas.microsoft.com/office/drawing/2014/main" id="{CA8F6A59-A25E-5F43-6AC1-01A66F711A9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224420" y="3606151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32" name="Inhaltsplatzhalter 2">
            <a:extLst>
              <a:ext uri="{FF2B5EF4-FFF2-40B4-BE49-F238E27FC236}">
                <a16:creationId xmlns:a16="http://schemas.microsoft.com/office/drawing/2014/main" id="{704FB434-2B9A-C168-61EC-9AE6DBA6CE72}"/>
              </a:ext>
            </a:extLst>
          </p:cNvPr>
          <p:cNvSpPr>
            <a:spLocks noGrp="1"/>
          </p:cNvSpPr>
          <p:nvPr>
            <p:ph idx="27" hasCustomPrompt="1"/>
          </p:nvPr>
        </p:nvSpPr>
        <p:spPr>
          <a:xfrm>
            <a:off x="6179887" y="5636189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33" name="Bildplatzhalter 4">
            <a:extLst>
              <a:ext uri="{FF2B5EF4-FFF2-40B4-BE49-F238E27FC236}">
                <a16:creationId xmlns:a16="http://schemas.microsoft.com/office/drawing/2014/main" id="{1D1811AD-FBE2-BBD0-4B34-A096DE429FE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178965" y="3606151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18104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273378"/>
            <a:ext cx="11652249" cy="631474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fld id="{C21BE3FA-986F-D44B-8F93-D0C315DDDDC9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sp>
        <p:nvSpPr>
          <p:cNvPr id="3" name="Textplatzhalter 4">
            <a:extLst>
              <a:ext uri="{FF2B5EF4-FFF2-40B4-BE49-F238E27FC236}">
                <a16:creationId xmlns:a16="http://schemas.microsoft.com/office/drawing/2014/main" id="{C29F396F-B178-E66F-3662-2CC65CD8A7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2440388"/>
            <a:ext cx="3710544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Zweite Ebene (Untertitel)</a:t>
            </a:r>
          </a:p>
          <a:p>
            <a:pPr lvl="2"/>
            <a:r>
              <a:rPr lang="de-CH" noProof="0" dirty="0"/>
              <a:t>Dritte Ebene (Vorname Name/Datum)</a:t>
            </a:r>
          </a:p>
        </p:txBody>
      </p:sp>
    </p:spTree>
    <p:extLst>
      <p:ext uri="{BB962C8B-B14F-4D97-AF65-F5344CB8AC3E}">
        <p14:creationId xmlns:p14="http://schemas.microsoft.com/office/powerpoint/2010/main" val="22600387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C449-E782-E14D-B09A-D1BCE71196B8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9875" y="1079215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187440" y="1088740"/>
            <a:ext cx="5734685" cy="4287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280664E-DD47-F588-9AC5-7EF892BCCD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9875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Vorname Name</a:t>
            </a:r>
          </a:p>
          <a:p>
            <a:pPr lvl="0"/>
            <a:r>
              <a:rPr lang="de-CH" noProof="0" dirty="0"/>
              <a:t>Funktion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BF131E8F-F030-F634-B58C-C4083E313DB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241952" y="1079215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CCDDB8DD-2426-6FE0-DFEE-6DE9A58F076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41952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983435DF-10F7-65D6-87B3-02DB8987199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216411" y="1079215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C75924EC-5119-BC69-FAE4-4C5FAF979D6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216411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8DBCB22B-C5B8-EE52-8843-F6E91485161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9875" y="3662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9A2A0FF-0E7C-DA80-3753-010625EC477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2241952" y="3662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CCD0893B-0A26-A40A-4BEC-E9688A497FA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216411" y="3662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C01C616E-CDC8-43AA-E3EA-1068A027350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74033" y="5508398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329A2272-896A-882E-5158-C54F5F68FD0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241952" y="5508398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21" name="Textplatzhalter 7">
            <a:extLst>
              <a:ext uri="{FF2B5EF4-FFF2-40B4-BE49-F238E27FC236}">
                <a16:creationId xmlns:a16="http://schemas.microsoft.com/office/drawing/2014/main" id="{2522235C-97A4-2633-577F-C6E62223BE1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216411" y="5508398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28" name="Textplatzhalter 7">
            <a:extLst>
              <a:ext uri="{FF2B5EF4-FFF2-40B4-BE49-F238E27FC236}">
                <a16:creationId xmlns:a16="http://schemas.microsoft.com/office/drawing/2014/main" id="{31240D61-DAE3-BD06-237A-C12594445A3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90869" y="5508398"/>
            <a:ext cx="5734685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41726659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o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E813E-CDEC-AB42-9C8A-A3D6EDBB755E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82789" y="1088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74527" y="1088740"/>
            <a:ext cx="5734685" cy="496916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280664E-DD47-F588-9AC5-7EF892BCCD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82789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BF131E8F-F030-F634-B58C-C4083E313DB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154866" y="1088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CCDDB8DD-2426-6FE0-DFEE-6DE9A58F076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54866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983435DF-10F7-65D6-87B3-02DB8987199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129325" y="1088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C75924EC-5119-BC69-FAE4-4C5FAF979D6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129325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8DBCB22B-C5B8-EE52-8843-F6E91485161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182789" y="38151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9A2A0FF-0E7C-DA80-3753-010625EC477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154866" y="38151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CCD0893B-0A26-A40A-4BEC-E9688A497FA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10129325" y="38151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C01C616E-CDC8-43AA-E3EA-1068A027350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86947" y="5659152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329A2272-896A-882E-5158-C54F5F68FD0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54866" y="5659152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21" name="Textplatzhalter 7">
            <a:extLst>
              <a:ext uri="{FF2B5EF4-FFF2-40B4-BE49-F238E27FC236}">
                <a16:creationId xmlns:a16="http://schemas.microsoft.com/office/drawing/2014/main" id="{2522235C-97A4-2633-577F-C6E62223BE1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129325" y="5659152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</p:spTree>
    <p:extLst>
      <p:ext uri="{BB962C8B-B14F-4D97-AF65-F5344CB8AC3E}">
        <p14:creationId xmlns:p14="http://schemas.microsoft.com/office/powerpoint/2010/main" val="7620271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71BA-9B69-C147-85FB-77DD32269E20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74527" y="866775"/>
            <a:ext cx="7688373" cy="536257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FFC20296-E86A-3879-BD39-9F30E3319478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8148638" y="866775"/>
            <a:ext cx="3768835" cy="187151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2" name="Inhaltsplatzhalter 10">
            <a:extLst>
              <a:ext uri="{FF2B5EF4-FFF2-40B4-BE49-F238E27FC236}">
                <a16:creationId xmlns:a16="http://schemas.microsoft.com/office/drawing/2014/main" id="{64B2AD41-4DD5-6051-D34F-CA90E2343F5D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8148638" y="2938463"/>
            <a:ext cx="3768835" cy="293880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D10D92F6-CEED-9778-52E5-5789FA1E21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54000" y="6013950"/>
            <a:ext cx="3768835" cy="2052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930016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hs Texte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1F6A-4F35-7345-9BF2-38F190DA0DF2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156522" y="876298"/>
            <a:ext cx="3765601" cy="5353052"/>
          </a:xfrm>
          <a:noFill/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8" name="Inhaltsplatzhalter 10">
            <a:extLst>
              <a:ext uri="{FF2B5EF4-FFF2-40B4-BE49-F238E27FC236}">
                <a16:creationId xmlns:a16="http://schemas.microsoft.com/office/drawing/2014/main" id="{19B00308-6650-D1AB-F5C5-991F60192BF4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69877" y="876299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9" name="Inhaltsplatzhalter 10">
            <a:extLst>
              <a:ext uri="{FF2B5EF4-FFF2-40B4-BE49-F238E27FC236}">
                <a16:creationId xmlns:a16="http://schemas.microsoft.com/office/drawing/2014/main" id="{64747F6A-D136-3EFB-6E19-6A385022B994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213200" y="876298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Inhaltsplatzhalter 10">
            <a:extLst>
              <a:ext uri="{FF2B5EF4-FFF2-40B4-BE49-F238E27FC236}">
                <a16:creationId xmlns:a16="http://schemas.microsoft.com/office/drawing/2014/main" id="{B3A42B55-571E-7D35-8A1D-2EE06F2B25D1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271068" y="2764546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2" name="Inhaltsplatzhalter 10">
            <a:extLst>
              <a:ext uri="{FF2B5EF4-FFF2-40B4-BE49-F238E27FC236}">
                <a16:creationId xmlns:a16="http://schemas.microsoft.com/office/drawing/2014/main" id="{45D49E17-FFEA-350F-4AF4-82760A288C52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214391" y="2764545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" name="Inhaltsplatzhalter 10">
            <a:extLst>
              <a:ext uri="{FF2B5EF4-FFF2-40B4-BE49-F238E27FC236}">
                <a16:creationId xmlns:a16="http://schemas.microsoft.com/office/drawing/2014/main" id="{02C0735D-E433-CC9E-BA2C-CE7019E863A6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267953" y="4647380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4" name="Inhaltsplatzhalter 10">
            <a:extLst>
              <a:ext uri="{FF2B5EF4-FFF2-40B4-BE49-F238E27FC236}">
                <a16:creationId xmlns:a16="http://schemas.microsoft.com/office/drawing/2014/main" id="{57EE092B-F3B3-A0AB-6AF8-3C6F16032461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4211276" y="4647379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602253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ünf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2" y="244800"/>
            <a:ext cx="5760000" cy="1005258"/>
          </a:xfrm>
        </p:spPr>
        <p:txBody>
          <a:bodyPr/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32733-8C72-AC49-A40F-26F5E2E5A211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C01596A2-76F2-91F4-9E36-E7A688555C5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66936" y="1371600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42D8CDC-499B-83AC-9951-0F3067D8DBBA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2264568" y="1371600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6BDEB48F-A5F4-E47E-A6CF-964F1398E89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69875" y="3105944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0" name="Bildplatzhalter 4">
            <a:extLst>
              <a:ext uri="{FF2B5EF4-FFF2-40B4-BE49-F238E27FC236}">
                <a16:creationId xmlns:a16="http://schemas.microsoft.com/office/drawing/2014/main" id="{4D8633B6-F883-1298-E515-91B31B28E3A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9875" y="4840288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6" name="Bildplatzhalter 4">
            <a:extLst>
              <a:ext uri="{FF2B5EF4-FFF2-40B4-BE49-F238E27FC236}">
                <a16:creationId xmlns:a16="http://schemas.microsoft.com/office/drawing/2014/main" id="{0ED7E5AD-E183-82CD-F090-884A82A4B967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180532" y="1371600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560DE703-9043-4D96-9589-6AB1C926574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180532" y="3105944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5B7962-C9CE-24B7-343C-9D504EEF1ADA}"/>
              </a:ext>
            </a:extLst>
          </p:cNvPr>
          <p:cNvSpPr>
            <a:spLocks noGrp="1"/>
          </p:cNvSpPr>
          <p:nvPr>
            <p:ph idx="34" hasCustomPrompt="1"/>
          </p:nvPr>
        </p:nvSpPr>
        <p:spPr>
          <a:xfrm>
            <a:off x="2264568" y="3105944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FF4B996-5BF2-362E-6F3C-0472752C4919}"/>
              </a:ext>
            </a:extLst>
          </p:cNvPr>
          <p:cNvSpPr>
            <a:spLocks noGrp="1"/>
          </p:cNvSpPr>
          <p:nvPr>
            <p:ph idx="35" hasCustomPrompt="1"/>
          </p:nvPr>
        </p:nvSpPr>
        <p:spPr>
          <a:xfrm>
            <a:off x="2264568" y="4840288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3CD5622-E8DA-D57A-1F36-A80A2A8ACA69}"/>
              </a:ext>
            </a:extLst>
          </p:cNvPr>
          <p:cNvSpPr>
            <a:spLocks noGrp="1"/>
          </p:cNvSpPr>
          <p:nvPr>
            <p:ph idx="36" hasCustomPrompt="1"/>
          </p:nvPr>
        </p:nvSpPr>
        <p:spPr>
          <a:xfrm>
            <a:off x="8184232" y="3105944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60987D4F-9295-E825-B64B-CE16F9CC37E4}"/>
              </a:ext>
            </a:extLst>
          </p:cNvPr>
          <p:cNvSpPr>
            <a:spLocks noGrp="1"/>
          </p:cNvSpPr>
          <p:nvPr>
            <p:ph idx="37" hasCustomPrompt="1"/>
          </p:nvPr>
        </p:nvSpPr>
        <p:spPr>
          <a:xfrm>
            <a:off x="8184232" y="1371600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898624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un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3" y="244800"/>
            <a:ext cx="5760000" cy="1005258"/>
          </a:xfrm>
        </p:spPr>
        <p:txBody>
          <a:bodyPr/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5C31-B7D2-BA48-8DEB-482D8CEB2C26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C01596A2-76F2-91F4-9E36-E7A688555C5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66936" y="158626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42D8CDC-499B-83AC-9951-0F3067D8DBBA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1254919" y="158626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622633EA-CE0F-D311-E9F8-E4FF04D03BC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66936" y="313535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B2222D7F-5144-753F-7AF0-A8D709992A99}"/>
              </a:ext>
            </a:extLst>
          </p:cNvPr>
          <p:cNvSpPr>
            <a:spLocks noGrp="1"/>
          </p:cNvSpPr>
          <p:nvPr>
            <p:ph idx="27" hasCustomPrompt="1"/>
          </p:nvPr>
        </p:nvSpPr>
        <p:spPr>
          <a:xfrm>
            <a:off x="1254919" y="313535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03285094-5EB7-BA03-462D-65224736565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6936" y="4680322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42C14EDF-15BE-41CE-9D5E-3D50F6B67AB4}"/>
              </a:ext>
            </a:extLst>
          </p:cNvPr>
          <p:cNvSpPr>
            <a:spLocks noGrp="1"/>
          </p:cNvSpPr>
          <p:nvPr>
            <p:ph idx="29" hasCustomPrompt="1"/>
          </p:nvPr>
        </p:nvSpPr>
        <p:spPr>
          <a:xfrm>
            <a:off x="1254919" y="4680322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DAC93A43-12FF-3F6B-DA7A-A04D2ECA735B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202236" y="158626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A696B000-854E-5397-BD25-46F024ACF0B6}"/>
              </a:ext>
            </a:extLst>
          </p:cNvPr>
          <p:cNvSpPr>
            <a:spLocks noGrp="1"/>
          </p:cNvSpPr>
          <p:nvPr>
            <p:ph idx="31" hasCustomPrompt="1"/>
          </p:nvPr>
        </p:nvSpPr>
        <p:spPr>
          <a:xfrm>
            <a:off x="5195900" y="158626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755C6D27-9F7F-A193-A31F-2412FB8334A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4202236" y="313535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80A26B48-243C-9DD6-BDC2-FE40212B1AAE}"/>
              </a:ext>
            </a:extLst>
          </p:cNvPr>
          <p:cNvSpPr>
            <a:spLocks noGrp="1"/>
          </p:cNvSpPr>
          <p:nvPr>
            <p:ph idx="33" hasCustomPrompt="1"/>
          </p:nvPr>
        </p:nvSpPr>
        <p:spPr>
          <a:xfrm>
            <a:off x="5195900" y="313535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0E647CD5-DA5F-6055-1889-45FC8EA8E3A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202236" y="4680322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7" name="Inhaltsplatzhalter 2">
            <a:extLst>
              <a:ext uri="{FF2B5EF4-FFF2-40B4-BE49-F238E27FC236}">
                <a16:creationId xmlns:a16="http://schemas.microsoft.com/office/drawing/2014/main" id="{FFA660F0-3C7A-4C52-196B-D1FC1C4E12F1}"/>
              </a:ext>
            </a:extLst>
          </p:cNvPr>
          <p:cNvSpPr>
            <a:spLocks noGrp="1"/>
          </p:cNvSpPr>
          <p:nvPr>
            <p:ph idx="35" hasCustomPrompt="1"/>
          </p:nvPr>
        </p:nvSpPr>
        <p:spPr>
          <a:xfrm>
            <a:off x="5195900" y="4680322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32" name="Bildplatzhalter 4">
            <a:extLst>
              <a:ext uri="{FF2B5EF4-FFF2-40B4-BE49-F238E27FC236}">
                <a16:creationId xmlns:a16="http://schemas.microsoft.com/office/drawing/2014/main" id="{9AE88E45-2228-3BAB-B328-25AE00C86922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8148811" y="158626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33" name="Inhaltsplatzhalter 2">
            <a:extLst>
              <a:ext uri="{FF2B5EF4-FFF2-40B4-BE49-F238E27FC236}">
                <a16:creationId xmlns:a16="http://schemas.microsoft.com/office/drawing/2014/main" id="{8D6A0681-D929-2BA4-D3F8-B3541A94FD81}"/>
              </a:ext>
            </a:extLst>
          </p:cNvPr>
          <p:cNvSpPr>
            <a:spLocks noGrp="1"/>
          </p:cNvSpPr>
          <p:nvPr>
            <p:ph idx="37" hasCustomPrompt="1"/>
          </p:nvPr>
        </p:nvSpPr>
        <p:spPr>
          <a:xfrm>
            <a:off x="9136793" y="1586260"/>
            <a:ext cx="2785331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34" name="Bildplatzhalter 4">
            <a:extLst>
              <a:ext uri="{FF2B5EF4-FFF2-40B4-BE49-F238E27FC236}">
                <a16:creationId xmlns:a16="http://schemas.microsoft.com/office/drawing/2014/main" id="{8D809E36-7256-6CC2-0F4B-23E42C6B1426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8148811" y="313535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35" name="Inhaltsplatzhalter 2">
            <a:extLst>
              <a:ext uri="{FF2B5EF4-FFF2-40B4-BE49-F238E27FC236}">
                <a16:creationId xmlns:a16="http://schemas.microsoft.com/office/drawing/2014/main" id="{FF8DEA4B-FE27-8A9E-FBBB-04944A377343}"/>
              </a:ext>
            </a:extLst>
          </p:cNvPr>
          <p:cNvSpPr>
            <a:spLocks noGrp="1"/>
          </p:cNvSpPr>
          <p:nvPr>
            <p:ph idx="39" hasCustomPrompt="1"/>
          </p:nvPr>
        </p:nvSpPr>
        <p:spPr>
          <a:xfrm>
            <a:off x="9136794" y="313535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36" name="Bildplatzhalter 4">
            <a:extLst>
              <a:ext uri="{FF2B5EF4-FFF2-40B4-BE49-F238E27FC236}">
                <a16:creationId xmlns:a16="http://schemas.microsoft.com/office/drawing/2014/main" id="{5AC54CE7-1DE9-FCC9-D36F-326C1CC978F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8148811" y="4680322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37" name="Inhaltsplatzhalter 2">
            <a:extLst>
              <a:ext uri="{FF2B5EF4-FFF2-40B4-BE49-F238E27FC236}">
                <a16:creationId xmlns:a16="http://schemas.microsoft.com/office/drawing/2014/main" id="{CFFA07EE-B7CC-6673-18A8-938F608DD842}"/>
              </a:ext>
            </a:extLst>
          </p:cNvPr>
          <p:cNvSpPr>
            <a:spLocks noGrp="1"/>
          </p:cNvSpPr>
          <p:nvPr>
            <p:ph idx="41" hasCustomPrompt="1"/>
          </p:nvPr>
        </p:nvSpPr>
        <p:spPr>
          <a:xfrm>
            <a:off x="9136794" y="4680322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</p:spTree>
    <p:extLst>
      <p:ext uri="{BB962C8B-B14F-4D97-AF65-F5344CB8AC3E}">
        <p14:creationId xmlns:p14="http://schemas.microsoft.com/office/powerpoint/2010/main" val="10039452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4" y="244800"/>
            <a:ext cx="3762090" cy="1005258"/>
          </a:xfrm>
        </p:spPr>
        <p:txBody>
          <a:bodyPr/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7A417-C0B2-A84D-857D-507D8C0D5F85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8" name="Inhaltsplatzhalter 10">
            <a:extLst>
              <a:ext uri="{FF2B5EF4-FFF2-40B4-BE49-F238E27FC236}">
                <a16:creationId xmlns:a16="http://schemas.microsoft.com/office/drawing/2014/main" id="{19B00308-6650-D1AB-F5C5-991F60192BF4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69877" y="1371601"/>
            <a:ext cx="3765600" cy="151734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E8901B72-CDFB-6B04-2999-9B4D3BECDEB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222638" y="273051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16" name="Inhaltsplatzhalter 10">
            <a:extLst>
              <a:ext uri="{FF2B5EF4-FFF2-40B4-BE49-F238E27FC236}">
                <a16:creationId xmlns:a16="http://schemas.microsoft.com/office/drawing/2014/main" id="{5F7462AF-9418-FBED-AE2B-9097CD9893A9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222638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C01596A2-76F2-91F4-9E36-E7A688555C5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193722" y="26718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18" name="Inhaltsplatzhalter 10">
            <a:extLst>
              <a:ext uri="{FF2B5EF4-FFF2-40B4-BE49-F238E27FC236}">
                <a16:creationId xmlns:a16="http://schemas.microsoft.com/office/drawing/2014/main" id="{BE5D1B04-2BFA-33F3-C355-D8EB9E6F77DC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193722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8823469C-27C8-EF8F-4CC9-197675E31FB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164806" y="26718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0" name="Inhaltsplatzhalter 10">
            <a:extLst>
              <a:ext uri="{FF2B5EF4-FFF2-40B4-BE49-F238E27FC236}">
                <a16:creationId xmlns:a16="http://schemas.microsoft.com/office/drawing/2014/main" id="{887C4011-3849-0B28-B9C6-CD6CCD2774AC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164806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1" name="Bildplatzhalter 4">
            <a:extLst>
              <a:ext uri="{FF2B5EF4-FFF2-40B4-BE49-F238E27FC236}">
                <a16:creationId xmlns:a16="http://schemas.microsoft.com/office/drawing/2014/main" id="{CBEDB122-E4B4-DEAF-0C6D-61CF1C399FB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135890" y="26718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2" name="Inhaltsplatzhalter 10">
            <a:extLst>
              <a:ext uri="{FF2B5EF4-FFF2-40B4-BE49-F238E27FC236}">
                <a16:creationId xmlns:a16="http://schemas.microsoft.com/office/drawing/2014/main" id="{2E8C9BDD-A256-932A-0451-8742BDF218CD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10135890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5648AA9A-5221-27F9-3191-6F0F1FEAF36C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4220167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4" name="Inhaltsplatzhalter 10">
            <a:extLst>
              <a:ext uri="{FF2B5EF4-FFF2-40B4-BE49-F238E27FC236}">
                <a16:creationId xmlns:a16="http://schemas.microsoft.com/office/drawing/2014/main" id="{92E2526C-7EE2-C9B9-E09C-E4124FE41C3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220167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6836661A-7952-7ADE-BB22-08BB2B174D2B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6191251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6" name="Inhaltsplatzhalter 10">
            <a:extLst>
              <a:ext uri="{FF2B5EF4-FFF2-40B4-BE49-F238E27FC236}">
                <a16:creationId xmlns:a16="http://schemas.microsoft.com/office/drawing/2014/main" id="{C2CB294D-1078-8674-FF02-6A8C1FA8750C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191251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8" name="Bildplatzhalter 4">
            <a:extLst>
              <a:ext uri="{FF2B5EF4-FFF2-40B4-BE49-F238E27FC236}">
                <a16:creationId xmlns:a16="http://schemas.microsoft.com/office/drawing/2014/main" id="{478A5169-5857-1B03-543A-A692CECD2826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8162335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9" name="Inhaltsplatzhalter 10">
            <a:extLst>
              <a:ext uri="{FF2B5EF4-FFF2-40B4-BE49-F238E27FC236}">
                <a16:creationId xmlns:a16="http://schemas.microsoft.com/office/drawing/2014/main" id="{CCD55740-F556-6FFB-54B7-F02F33DD446D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8162335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0" name="Bildplatzhalter 4">
            <a:extLst>
              <a:ext uri="{FF2B5EF4-FFF2-40B4-BE49-F238E27FC236}">
                <a16:creationId xmlns:a16="http://schemas.microsoft.com/office/drawing/2014/main" id="{C3C4A300-9C66-727B-BF1B-3FE78BA49252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10133419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31" name="Inhaltsplatzhalter 10">
            <a:extLst>
              <a:ext uri="{FF2B5EF4-FFF2-40B4-BE49-F238E27FC236}">
                <a16:creationId xmlns:a16="http://schemas.microsoft.com/office/drawing/2014/main" id="{A1A5D7D5-55B1-516C-7CED-BF26C79BE6B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10133419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6" name="Bildplatzhalter 4">
            <a:extLst>
              <a:ext uri="{FF2B5EF4-FFF2-40B4-BE49-F238E27FC236}">
                <a16:creationId xmlns:a16="http://schemas.microsoft.com/office/drawing/2014/main" id="{F4A6E408-2281-5C5F-C17D-009678C7B293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4219981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37" name="Inhaltsplatzhalter 10">
            <a:extLst>
              <a:ext uri="{FF2B5EF4-FFF2-40B4-BE49-F238E27FC236}">
                <a16:creationId xmlns:a16="http://schemas.microsoft.com/office/drawing/2014/main" id="{106AA095-B514-8CB2-E655-796D9234A496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4219981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8" name="Bildplatzhalter 4">
            <a:extLst>
              <a:ext uri="{FF2B5EF4-FFF2-40B4-BE49-F238E27FC236}">
                <a16:creationId xmlns:a16="http://schemas.microsoft.com/office/drawing/2014/main" id="{B22E5E6F-159C-366B-5296-441253F3F0BB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191065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39" name="Inhaltsplatzhalter 10">
            <a:extLst>
              <a:ext uri="{FF2B5EF4-FFF2-40B4-BE49-F238E27FC236}">
                <a16:creationId xmlns:a16="http://schemas.microsoft.com/office/drawing/2014/main" id="{8F99875B-FC4F-7DCE-AACD-FF783DF1F8CC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6191065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0" name="Bildplatzhalter 4">
            <a:extLst>
              <a:ext uri="{FF2B5EF4-FFF2-40B4-BE49-F238E27FC236}">
                <a16:creationId xmlns:a16="http://schemas.microsoft.com/office/drawing/2014/main" id="{86D99F31-E97B-1DE8-80A6-FCE2268D7504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8162149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41" name="Inhaltsplatzhalter 10">
            <a:extLst>
              <a:ext uri="{FF2B5EF4-FFF2-40B4-BE49-F238E27FC236}">
                <a16:creationId xmlns:a16="http://schemas.microsoft.com/office/drawing/2014/main" id="{2AFB99F6-8B03-8325-85FE-ACF55FEF4C7E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162149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2" name="Bildplatzhalter 4">
            <a:extLst>
              <a:ext uri="{FF2B5EF4-FFF2-40B4-BE49-F238E27FC236}">
                <a16:creationId xmlns:a16="http://schemas.microsoft.com/office/drawing/2014/main" id="{7B354065-93C3-8CD0-C6F7-EAD8915CFD21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10133233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43" name="Inhaltsplatzhalter 10">
            <a:extLst>
              <a:ext uri="{FF2B5EF4-FFF2-40B4-BE49-F238E27FC236}">
                <a16:creationId xmlns:a16="http://schemas.microsoft.com/office/drawing/2014/main" id="{D9B63D01-B563-7751-25F8-D9E1385E66D2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10133233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4" name="Bildplatzhalter 4">
            <a:extLst>
              <a:ext uri="{FF2B5EF4-FFF2-40B4-BE49-F238E27FC236}">
                <a16:creationId xmlns:a16="http://schemas.microsoft.com/office/drawing/2014/main" id="{3561E328-70B6-85DB-D07B-4E3133D9FE77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2247851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45" name="Inhaltsplatzhalter 10">
            <a:extLst>
              <a:ext uri="{FF2B5EF4-FFF2-40B4-BE49-F238E27FC236}">
                <a16:creationId xmlns:a16="http://schemas.microsoft.com/office/drawing/2014/main" id="{818DEC37-95E8-080D-AB4D-58F52BC284E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2247851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116460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strah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800"/>
            <a:ext cx="11650662" cy="536400"/>
          </a:xfrm>
        </p:spPr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38D62-18E2-6F4F-A0D0-5C6C4D5CF8B4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3960DD06-5403-402D-6C88-53DCD45F16E1}"/>
              </a:ext>
            </a:extLst>
          </p:cNvPr>
          <p:cNvCxnSpPr/>
          <p:nvPr userDrawn="1"/>
        </p:nvCxnSpPr>
        <p:spPr>
          <a:xfrm>
            <a:off x="269875" y="3497585"/>
            <a:ext cx="1165225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Bildplatzhalter 4">
            <a:extLst>
              <a:ext uri="{FF2B5EF4-FFF2-40B4-BE49-F238E27FC236}">
                <a16:creationId xmlns:a16="http://schemas.microsoft.com/office/drawing/2014/main" id="{F49F2DB0-AB5C-6BD8-064D-373B4B1209A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69875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16" name="Bildplatzhalter 4">
            <a:extLst>
              <a:ext uri="{FF2B5EF4-FFF2-40B4-BE49-F238E27FC236}">
                <a16:creationId xmlns:a16="http://schemas.microsoft.com/office/drawing/2014/main" id="{F0B6A180-6984-B9E7-7ADC-A121B77988B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974003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17" name="Bildplatzhalter 4">
            <a:extLst>
              <a:ext uri="{FF2B5EF4-FFF2-40B4-BE49-F238E27FC236}">
                <a16:creationId xmlns:a16="http://schemas.microsoft.com/office/drawing/2014/main" id="{38372887-04E8-C5D5-EF4C-1E25A260FB2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667159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18" name="Bildplatzhalter 4">
            <a:extLst>
              <a:ext uri="{FF2B5EF4-FFF2-40B4-BE49-F238E27FC236}">
                <a16:creationId xmlns:a16="http://schemas.microsoft.com/office/drawing/2014/main" id="{7A14FB65-6B89-A9C8-8DB1-7B1F7CBFAEC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360315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19" name="Bildplatzhalter 4">
            <a:extLst>
              <a:ext uri="{FF2B5EF4-FFF2-40B4-BE49-F238E27FC236}">
                <a16:creationId xmlns:a16="http://schemas.microsoft.com/office/drawing/2014/main" id="{CD8F59A9-69CA-1C2A-33D7-AD0BB64181B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053471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0" name="Bildplatzhalter 4">
            <a:extLst>
              <a:ext uri="{FF2B5EF4-FFF2-40B4-BE49-F238E27FC236}">
                <a16:creationId xmlns:a16="http://schemas.microsoft.com/office/drawing/2014/main" id="{B582FB2A-C51D-65C1-0203-3A5AB4DB0F4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746627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1" name="Bildplatzhalter 4">
            <a:extLst>
              <a:ext uri="{FF2B5EF4-FFF2-40B4-BE49-F238E27FC236}">
                <a16:creationId xmlns:a16="http://schemas.microsoft.com/office/drawing/2014/main" id="{18F14028-DA69-147A-C414-9146D8EAE5F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0439783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2" name="Bildplatzhalter 4">
            <a:extLst>
              <a:ext uri="{FF2B5EF4-FFF2-40B4-BE49-F238E27FC236}">
                <a16:creationId xmlns:a16="http://schemas.microsoft.com/office/drawing/2014/main" id="{3A11402F-1392-D5B0-DE17-2E270C800CA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136079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3" name="Bildplatzhalter 4">
            <a:extLst>
              <a:ext uri="{FF2B5EF4-FFF2-40B4-BE49-F238E27FC236}">
                <a16:creationId xmlns:a16="http://schemas.microsoft.com/office/drawing/2014/main" id="{92F84F7D-2669-46EA-F7E5-F5A3AE35C50F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829006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4" name="Bildplatzhalter 4">
            <a:extLst>
              <a:ext uri="{FF2B5EF4-FFF2-40B4-BE49-F238E27FC236}">
                <a16:creationId xmlns:a16="http://schemas.microsoft.com/office/drawing/2014/main" id="{7F4B621D-593C-EF66-AAA8-260F24BB816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521933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5" name="Bildplatzhalter 4">
            <a:extLst>
              <a:ext uri="{FF2B5EF4-FFF2-40B4-BE49-F238E27FC236}">
                <a16:creationId xmlns:a16="http://schemas.microsoft.com/office/drawing/2014/main" id="{EAB29708-5948-93D3-1DAE-9AA4E5A03DC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214860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6" name="Bildplatzhalter 4">
            <a:extLst>
              <a:ext uri="{FF2B5EF4-FFF2-40B4-BE49-F238E27FC236}">
                <a16:creationId xmlns:a16="http://schemas.microsoft.com/office/drawing/2014/main" id="{6590CFDF-AA3F-86A0-462A-8B00EDC3EDD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7907787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7" name="Bildplatzhalter 4">
            <a:extLst>
              <a:ext uri="{FF2B5EF4-FFF2-40B4-BE49-F238E27FC236}">
                <a16:creationId xmlns:a16="http://schemas.microsoft.com/office/drawing/2014/main" id="{F8D57941-57A2-78B6-C142-19F25D64A5F1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600716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8" name="Inhaltsplatzhalter 10">
            <a:extLst>
              <a:ext uri="{FF2B5EF4-FFF2-40B4-BE49-F238E27FC236}">
                <a16:creationId xmlns:a16="http://schemas.microsoft.com/office/drawing/2014/main" id="{84D95677-0114-3854-2A06-CDDFDD440777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269875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29" name="Inhaltsplatzhalter 10">
            <a:extLst>
              <a:ext uri="{FF2B5EF4-FFF2-40B4-BE49-F238E27FC236}">
                <a16:creationId xmlns:a16="http://schemas.microsoft.com/office/drawing/2014/main" id="{830824E2-E1B0-01AE-F199-E13B717EE78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1974003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0" name="Inhaltsplatzhalter 10">
            <a:extLst>
              <a:ext uri="{FF2B5EF4-FFF2-40B4-BE49-F238E27FC236}">
                <a16:creationId xmlns:a16="http://schemas.microsoft.com/office/drawing/2014/main" id="{B661178F-E8BD-64EC-8DCE-B999B4D9EAB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667159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1" name="Inhaltsplatzhalter 10">
            <a:extLst>
              <a:ext uri="{FF2B5EF4-FFF2-40B4-BE49-F238E27FC236}">
                <a16:creationId xmlns:a16="http://schemas.microsoft.com/office/drawing/2014/main" id="{A0685B94-A30D-8020-BFC0-B77022CBDE9F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360315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2" name="Inhaltsplatzhalter 10">
            <a:extLst>
              <a:ext uri="{FF2B5EF4-FFF2-40B4-BE49-F238E27FC236}">
                <a16:creationId xmlns:a16="http://schemas.microsoft.com/office/drawing/2014/main" id="{7FB39B7C-36A1-9048-02BA-E03566F2EB1F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7053471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3" name="Inhaltsplatzhalter 10">
            <a:extLst>
              <a:ext uri="{FF2B5EF4-FFF2-40B4-BE49-F238E27FC236}">
                <a16:creationId xmlns:a16="http://schemas.microsoft.com/office/drawing/2014/main" id="{15CACBB6-4692-7C6A-8251-BEBD135224A0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8746627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4" name="Inhaltsplatzhalter 10">
            <a:extLst>
              <a:ext uri="{FF2B5EF4-FFF2-40B4-BE49-F238E27FC236}">
                <a16:creationId xmlns:a16="http://schemas.microsoft.com/office/drawing/2014/main" id="{BECB31F3-1FF3-7738-D3E5-314BB6A831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10439783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5" name="Inhaltsplatzhalter 10">
            <a:extLst>
              <a:ext uri="{FF2B5EF4-FFF2-40B4-BE49-F238E27FC236}">
                <a16:creationId xmlns:a16="http://schemas.microsoft.com/office/drawing/2014/main" id="{62AF25DC-CA5E-4417-22E5-A964FF016F62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1136079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6" name="Inhaltsplatzhalter 10">
            <a:extLst>
              <a:ext uri="{FF2B5EF4-FFF2-40B4-BE49-F238E27FC236}">
                <a16:creationId xmlns:a16="http://schemas.microsoft.com/office/drawing/2014/main" id="{90D56CD7-60EE-495F-ED4B-C31A87C45E84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2829006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7" name="Inhaltsplatzhalter 10">
            <a:extLst>
              <a:ext uri="{FF2B5EF4-FFF2-40B4-BE49-F238E27FC236}">
                <a16:creationId xmlns:a16="http://schemas.microsoft.com/office/drawing/2014/main" id="{28B0CB76-6D72-3E2E-056B-27DB3947102B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4521933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8" name="Inhaltsplatzhalter 10">
            <a:extLst>
              <a:ext uri="{FF2B5EF4-FFF2-40B4-BE49-F238E27FC236}">
                <a16:creationId xmlns:a16="http://schemas.microsoft.com/office/drawing/2014/main" id="{57BA3158-F345-F5B5-83D3-6B1D5546CF23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14860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9" name="Inhaltsplatzhalter 10">
            <a:extLst>
              <a:ext uri="{FF2B5EF4-FFF2-40B4-BE49-F238E27FC236}">
                <a16:creationId xmlns:a16="http://schemas.microsoft.com/office/drawing/2014/main" id="{FC40280B-F0D4-264E-C17E-3D2B98F56454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7907787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40" name="Inhaltsplatzhalter 10">
            <a:extLst>
              <a:ext uri="{FF2B5EF4-FFF2-40B4-BE49-F238E27FC236}">
                <a16:creationId xmlns:a16="http://schemas.microsoft.com/office/drawing/2014/main" id="{4B3C570F-341A-24E7-0226-5D3A693E9D76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9600716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372604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273378"/>
            <a:ext cx="11652249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4B5D0F-D942-9440-BB28-BD7117F35FC0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2773539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t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0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 dirty="0"/>
            </a:lvl1pPr>
            <a:lvl2pPr>
              <a:defRPr lang="de-CH" noProof="0" dirty="0"/>
            </a:lvl2pPr>
            <a:lvl3pPr>
              <a:defRPr lang="de-CH" dirty="0"/>
            </a:lvl3pPr>
            <a:lvl4pPr>
              <a:defRPr lang="de-CH" dirty="0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C155-5DF8-9647-BC60-6BD6A9DD0AA6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AAED8CC9-45E8-1A12-FE4B-99B48514CF4E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231317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 dirty="0"/>
            </a:lvl1pPr>
            <a:lvl2pPr>
              <a:defRPr lang="de-CH" noProof="0" dirty="0"/>
            </a:lvl2pPr>
            <a:lvl3pPr>
              <a:defRPr lang="de-CH" dirty="0"/>
            </a:lvl3pPr>
            <a:lvl4pPr>
              <a:defRPr lang="de-CH" dirty="0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B0E65F99-D41E-97A8-5B90-921DFF4F75CF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191174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/>
            </a:lvl1pPr>
            <a:lvl2pPr>
              <a:defRPr lang="de-CH" noProof="0" dirty="0"/>
            </a:lvl2pPr>
            <a:lvl3pPr>
              <a:defRPr lang="de-CH"/>
            </a:lvl3pPr>
            <a:lvl4pPr>
              <a:defRPr lang="de-CH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/>
              <a:t>Inhalt hinzufügen</a:t>
            </a:r>
          </a:p>
          <a:p>
            <a:pPr lvl="1"/>
            <a:r>
              <a:rPr lang="de-CH"/>
              <a:t>Zweite </a:t>
            </a:r>
            <a:r>
              <a:rPr lang="de-CH" noProof="0"/>
              <a:t>Ebene</a:t>
            </a:r>
            <a:endParaRPr lang="de-CH" noProof="0" dirty="0"/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2B30555-3BA5-1953-D982-C69CB839D8F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151032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/>
            </a:lvl1pPr>
            <a:lvl2pPr>
              <a:defRPr lang="de-CH" noProof="0" dirty="0"/>
            </a:lvl2pPr>
            <a:lvl3pPr>
              <a:defRPr lang="de-CH"/>
            </a:lvl3pPr>
            <a:lvl4pPr>
              <a:defRPr lang="de-CH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/>
              <a:t>Inhalt hinzufügen</a:t>
            </a:r>
          </a:p>
          <a:p>
            <a:pPr lvl="1"/>
            <a:r>
              <a:rPr lang="de-CH"/>
              <a:t>Zweite </a:t>
            </a:r>
            <a:r>
              <a:rPr lang="de-CH" noProof="0"/>
              <a:t>Ebene</a:t>
            </a:r>
            <a:endParaRPr lang="de-CH" noProof="0" dirty="0"/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B4DAEC7F-9097-CC65-18FC-ABDF8656180C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9151031" y="1371600"/>
            <a:ext cx="2775600" cy="1716981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999A24F7-6F45-D408-172F-9FCB5D02667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6191174" y="1371600"/>
            <a:ext cx="2775600" cy="1716981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F564AFF4-7AFB-5D44-CE32-7B8A59C91178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3231317" y="1371600"/>
            <a:ext cx="2775600" cy="1716981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A71E75C8-391E-2558-3A91-AA1F31A93B05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271460" y="1371600"/>
            <a:ext cx="2775600" cy="1716981"/>
          </a:xfrm>
        </p:spPr>
        <p:txBody>
          <a:bodyPr/>
          <a:lstStyle>
            <a:lvl1pPr>
              <a:tabLst>
                <a:tab pos="1704975" algn="l"/>
              </a:tabLst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3E32DEA9-77CE-B434-4A3D-3AAB04FD784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0000" y="6019388"/>
            <a:ext cx="5736917" cy="205200"/>
          </a:xfrm>
        </p:spPr>
        <p:txBody>
          <a:bodyPr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200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Universitätseinh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80000"/>
            <a:ext cx="11652249" cy="551311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fld id="{ACD52CC6-1D80-2640-B024-429EB9C6A54B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E961D6-F750-1FDF-0BD7-64E768011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7D526C9F-D78C-A1C8-B22D-122736EC2F5E}"/>
              </a:ext>
            </a:extLst>
          </p:cNvPr>
          <p:cNvCxnSpPr/>
          <p:nvPr userDrawn="1"/>
        </p:nvCxnSpPr>
        <p:spPr>
          <a:xfrm>
            <a:off x="2134800" y="268547"/>
            <a:ext cx="0" cy="5400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7B00AE1C-C971-C5C1-1DCB-41F3370C34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12000" y="273049"/>
            <a:ext cx="3465505" cy="535498"/>
          </a:xfrm>
        </p:spPr>
        <p:txBody>
          <a:bodyPr anchor="ctr"/>
          <a:lstStyle>
            <a:lvl1pPr>
              <a:lnSpc>
                <a:spcPct val="97000"/>
              </a:lnSpc>
              <a:defRPr sz="1300" spc="-20" baseline="0"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de-CH" noProof="0" dirty="0"/>
              <a:t>Universitätseinheit</a:t>
            </a:r>
            <a:br>
              <a:rPr lang="de-CH" noProof="0" dirty="0"/>
            </a:br>
            <a:r>
              <a:rPr lang="de-CH" noProof="0" dirty="0"/>
              <a:t>Zweizeilig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EEBEE38-90C0-68F8-53F6-37ACBFF105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" y="2440388"/>
            <a:ext cx="3710544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Zweite Ebene (Untertitel)</a:t>
            </a:r>
          </a:p>
          <a:p>
            <a:pPr lvl="2"/>
            <a:r>
              <a:rPr lang="de-CH" noProof="0" dirty="0"/>
              <a:t>Dritte Ebene (Vorname Name/Datum)</a:t>
            </a:r>
          </a:p>
        </p:txBody>
      </p:sp>
    </p:spTree>
    <p:extLst>
      <p:ext uri="{BB962C8B-B14F-4D97-AF65-F5344CB8AC3E}">
        <p14:creationId xmlns:p14="http://schemas.microsoft.com/office/powerpoint/2010/main" val="29707118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FED7-AAC0-0A4A-A84A-4CE973C064F9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A71E75C8-391E-2558-3A91-AA1F31A93B05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270582" y="2700000"/>
            <a:ext cx="2778003" cy="3524588"/>
          </a:xfrm>
        </p:spPr>
        <p:txBody>
          <a:bodyPr vert="horz" lIns="0" tIns="0" rIns="0" bIns="0" rtlCol="0">
            <a:noAutofit/>
          </a:bodyPr>
          <a:lstStyle>
            <a:lvl1pPr>
              <a:defRPr lang="de-CH" dirty="0"/>
            </a:lvl1pPr>
            <a:lvl2pPr>
              <a:defRPr lang="de-CH" noProof="0" dirty="0"/>
            </a:lvl2pPr>
            <a:lvl3pPr>
              <a:defRPr lang="de-CH" dirty="0"/>
            </a:lvl3pPr>
            <a:lvl4pPr>
              <a:defRPr lang="de-CH" dirty="0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 dirty="0"/>
              <a:t>Kontakt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08ED976-BD70-59ED-B970-3FA256DEEE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DADD2F24-DA82-E6C1-DFC7-E7D6DA1F104A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276512" y="1389564"/>
            <a:ext cx="856800" cy="856800"/>
          </a:xfrm>
        </p:spPr>
        <p:txBody>
          <a:bodyPr anchor="ctr"/>
          <a:lstStyle>
            <a:lvl1pPr algn="ctr">
              <a:tabLst>
                <a:tab pos="1704975" algn="l"/>
              </a:tabLst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QR-Code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B8FD34BD-5602-5735-423C-351E3E46BFED}"/>
              </a:ext>
            </a:extLst>
          </p:cNvPr>
          <p:cNvCxnSpPr>
            <a:cxnSpLocks/>
          </p:cNvCxnSpPr>
          <p:nvPr userDrawn="1"/>
        </p:nvCxnSpPr>
        <p:spPr>
          <a:xfrm>
            <a:off x="270582" y="2492896"/>
            <a:ext cx="27780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5847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/>
              <a:t>Titel hinzufügen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F005A-55AB-0449-9ADC-D3DCB5AEF287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64D44-5603-3442-B433-484B7A1BD31C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80000"/>
            <a:ext cx="11652249" cy="4978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fld id="{ED6F3DA9-DA75-5A49-ADE9-314297745D04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E961D6-F750-1FDF-0BD7-64E768011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11DA3BE-00CD-1BA7-A6C5-5D9732DE88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12000" y="273600"/>
            <a:ext cx="3465505" cy="536400"/>
          </a:xfrm>
        </p:spPr>
        <p:txBody>
          <a:bodyPr anchor="ctr"/>
          <a:lstStyle>
            <a:lvl1pPr>
              <a:lnSpc>
                <a:spcPct val="97000"/>
              </a:lnSpc>
              <a:defRPr sz="1300" spc="-20" baseline="0"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de-CH" noProof="0" dirty="0"/>
              <a:t>Universitätseinheit</a:t>
            </a:r>
            <a:br>
              <a:rPr lang="de-CH" noProof="0" dirty="0"/>
            </a:br>
            <a:r>
              <a:rPr lang="de-CH" noProof="0" dirty="0"/>
              <a:t>Zweizeilig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295A67BB-618C-1D20-BBA9-4290E06F60D0}"/>
              </a:ext>
            </a:extLst>
          </p:cNvPr>
          <p:cNvCxnSpPr>
            <a:cxnSpLocks/>
          </p:cNvCxnSpPr>
          <p:nvPr userDrawn="1"/>
        </p:nvCxnSpPr>
        <p:spPr>
          <a:xfrm>
            <a:off x="1491966" y="6246812"/>
            <a:ext cx="0" cy="337344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CBF91D96-3640-965E-5C15-FE5E1A4623FE}"/>
              </a:ext>
            </a:extLst>
          </p:cNvPr>
          <p:cNvCxnSpPr>
            <a:cxnSpLocks/>
          </p:cNvCxnSpPr>
          <p:nvPr userDrawn="1"/>
        </p:nvCxnSpPr>
        <p:spPr>
          <a:xfrm>
            <a:off x="2951746" y="6246812"/>
            <a:ext cx="0" cy="337344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>
            <a:extLst>
              <a:ext uri="{FF2B5EF4-FFF2-40B4-BE49-F238E27FC236}">
                <a16:creationId xmlns:a16="http://schemas.microsoft.com/office/drawing/2014/main" id="{97A9281D-C1FB-1926-459E-2BCCD48FD794}"/>
              </a:ext>
            </a:extLst>
          </p:cNvPr>
          <p:cNvSpPr/>
          <p:nvPr userDrawn="1"/>
        </p:nvSpPr>
        <p:spPr>
          <a:xfrm>
            <a:off x="1726406" y="6246812"/>
            <a:ext cx="1021220" cy="3373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noProof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7ABB0339-C1A7-97FD-05E5-45ED718285D8}"/>
              </a:ext>
            </a:extLst>
          </p:cNvPr>
          <p:cNvSpPr/>
          <p:nvPr userDrawn="1"/>
        </p:nvSpPr>
        <p:spPr>
          <a:xfrm>
            <a:off x="269186" y="6246812"/>
            <a:ext cx="1021220" cy="3373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noProof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78C0941-642B-CF86-13B4-9557F1E49685}"/>
              </a:ext>
            </a:extLst>
          </p:cNvPr>
          <p:cNvSpPr/>
          <p:nvPr userDrawn="1"/>
        </p:nvSpPr>
        <p:spPr>
          <a:xfrm>
            <a:off x="3155867" y="6246812"/>
            <a:ext cx="1021220" cy="3373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noProof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5A04CBAD-2C4F-A402-4949-1283FB197368}"/>
              </a:ext>
            </a:extLst>
          </p:cNvPr>
          <p:cNvCxnSpPr/>
          <p:nvPr userDrawn="1"/>
        </p:nvCxnSpPr>
        <p:spPr>
          <a:xfrm>
            <a:off x="2134800" y="268547"/>
            <a:ext cx="0" cy="5400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22F3AE3-7ACB-2716-808B-C82789FE83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" y="2440388"/>
            <a:ext cx="3710544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Zweite Ebene (Untertitel)</a:t>
            </a:r>
          </a:p>
          <a:p>
            <a:pPr lvl="2"/>
            <a:r>
              <a:rPr lang="de-CH" noProof="0" dirty="0"/>
              <a:t>Dritte Ebene (Vorname Name/Datum)</a:t>
            </a:r>
          </a:p>
        </p:txBody>
      </p:sp>
    </p:spTree>
    <p:extLst>
      <p:ext uri="{BB962C8B-B14F-4D97-AF65-F5344CB8AC3E}">
        <p14:creationId xmlns:p14="http://schemas.microsoft.com/office/powerpoint/2010/main" val="872154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88740"/>
            <a:ext cx="11652249" cy="550256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BF8196C-9AA4-1A52-3A52-266B8455B1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3977F8A2-6FE9-3F53-30EE-28E4D90B4F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12000" y="273600"/>
            <a:ext cx="3465505" cy="536400"/>
          </a:xfrm>
        </p:spPr>
        <p:txBody>
          <a:bodyPr anchor="ctr"/>
          <a:lstStyle>
            <a:lvl1pPr>
              <a:lnSpc>
                <a:spcPct val="97000"/>
              </a:lnSpc>
              <a:defRPr sz="1300" spc="-20" baseline="0"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de-CH" noProof="0" dirty="0"/>
              <a:t>Universitätseinheit</a:t>
            </a:r>
            <a:br>
              <a:rPr lang="de-CH" noProof="0" dirty="0"/>
            </a:br>
            <a:r>
              <a:rPr lang="de-CH" noProof="0" dirty="0"/>
              <a:t>Zweizeilig</a:t>
            </a:r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BE9ACD7A-E1D6-6C18-F747-2BC351C0BFE8}"/>
              </a:ext>
            </a:extLst>
          </p:cNvPr>
          <p:cNvCxnSpPr/>
          <p:nvPr userDrawn="1"/>
        </p:nvCxnSpPr>
        <p:spPr>
          <a:xfrm>
            <a:off x="2134800" y="268547"/>
            <a:ext cx="0" cy="5400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4">
            <a:extLst>
              <a:ext uri="{FF2B5EF4-FFF2-40B4-BE49-F238E27FC236}">
                <a16:creationId xmlns:a16="http://schemas.microsoft.com/office/drawing/2014/main" id="{1B5C03F1-AC5E-6863-6760-BDE7B33AD42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" y="2440388"/>
            <a:ext cx="3710544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Zweite Ebene (Untertitel)</a:t>
            </a:r>
          </a:p>
          <a:p>
            <a:pPr lvl="2"/>
            <a:r>
              <a:rPr lang="de-CH" noProof="0" dirty="0"/>
              <a:t>Dritte Ebene (Vorname Name/Datum)</a:t>
            </a:r>
          </a:p>
        </p:txBody>
      </p:sp>
    </p:spTree>
    <p:extLst>
      <p:ext uri="{BB962C8B-B14F-4D97-AF65-F5344CB8AC3E}">
        <p14:creationId xmlns:p14="http://schemas.microsoft.com/office/powerpoint/2010/main" val="4202214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ss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273378"/>
            <a:ext cx="11652249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AF164-66BA-B74C-8AD4-8CFB1970723F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noProof="0"/>
              <a:t>Institute for International Law and Comparative Constitutional Law</a:t>
            </a:r>
            <a:endParaRPr lang="de-CH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2" name="Textplatzhalter 4">
            <a:extLst>
              <a:ext uri="{FF2B5EF4-FFF2-40B4-BE49-F238E27FC236}">
                <a16:creationId xmlns:a16="http://schemas.microsoft.com/office/drawing/2014/main" id="{48EC57F8-2FF9-F2DC-C053-E44A7DBF457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209675"/>
            <a:ext cx="2738813" cy="1308143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2400" b="1"/>
            </a:lvl1pPr>
            <a:lvl2pPr marL="0" indent="0">
              <a:lnSpc>
                <a:spcPct val="103000"/>
              </a:lnSpc>
              <a:spcBef>
                <a:spcPts val="0"/>
              </a:spcBef>
              <a:buFontTx/>
              <a:buNone/>
              <a:defRPr sz="1600" b="0"/>
            </a:lvl2pPr>
            <a:lvl3pPr>
              <a:lnSpc>
                <a:spcPct val="83000"/>
              </a:lnSpc>
              <a:defRPr sz="4700" b="1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Text hinzufügen</a:t>
            </a:r>
          </a:p>
          <a:p>
            <a:pPr lvl="0"/>
            <a:endParaRPr lang="de-CH" noProof="0" dirty="0"/>
          </a:p>
        </p:txBody>
      </p:sp>
    </p:spTree>
    <p:extLst>
      <p:ext uri="{BB962C8B-B14F-4D97-AF65-F5344CB8AC3E}">
        <p14:creationId xmlns:p14="http://schemas.microsoft.com/office/powerpoint/2010/main" val="183775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1" y="289224"/>
            <a:ext cx="11650663" cy="5935364"/>
          </a:xfrm>
          <a:solidFill>
            <a:schemeClr val="accent1"/>
          </a:solidFill>
        </p:spPr>
        <p:txBody>
          <a:bodyPr tIns="324000" rIns="0" anchor="t"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50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174625" indent="-174625" algn="r">
              <a:buFont typeface="Source Sans Pro" panose="020B0503030403020204" pitchFamily="34" charset="0"/>
              <a:buChar char="―"/>
              <a:defRPr/>
            </a:lvl2pPr>
            <a:lvl3pPr marL="360363" indent="-185738" algn="r">
              <a:buFont typeface="Source Sans Pro" panose="020B0503030403020204" pitchFamily="34" charset="0"/>
              <a:buChar char="―"/>
              <a:defRPr/>
            </a:lvl3pPr>
            <a:lvl4pPr marL="534988" indent="-174625" algn="r">
              <a:buFont typeface="Source Sans Pro" panose="020B0503030403020204" pitchFamily="34" charset="0"/>
              <a:buChar char="―"/>
              <a:defRPr/>
            </a:lvl4pPr>
            <a:lvl5pPr marL="719138" indent="-184150" algn="r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0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C42F-20B0-7944-BC23-236EEC3B20CB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7140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800"/>
            <a:ext cx="11650662" cy="625944"/>
          </a:xfrm>
        </p:spPr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1" y="870744"/>
            <a:ext cx="11650663" cy="5150545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52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37F3-8EBF-7642-97D6-3520A28F1192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CDD860C-EA71-505B-F39E-701CB8A00F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6021289"/>
            <a:ext cx="5826000" cy="2033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1" y="866774"/>
            <a:ext cx="9324000" cy="4816476"/>
          </a:xfrm>
        </p:spPr>
        <p:txBody>
          <a:bodyPr anchor="ctr"/>
          <a:lstStyle>
            <a:lvl1pPr>
              <a:lnSpc>
                <a:spcPct val="97000"/>
              </a:lnSpc>
              <a:spcBef>
                <a:spcPts val="0"/>
              </a:spcBef>
              <a:defRPr sz="3000"/>
            </a:lvl1pPr>
            <a:lvl2pPr>
              <a:lnSpc>
                <a:spcPct val="97000"/>
              </a:lnSpc>
              <a:spcBef>
                <a:spcPts val="1000"/>
              </a:spcBef>
              <a:defRPr sz="3000"/>
            </a:lvl2pPr>
            <a:lvl3pPr>
              <a:lnSpc>
                <a:spcPct val="97000"/>
              </a:lnSpc>
              <a:spcBef>
                <a:spcPts val="1000"/>
              </a:spcBef>
              <a:defRPr sz="3000"/>
            </a:lvl3pPr>
            <a:lvl4pPr>
              <a:lnSpc>
                <a:spcPct val="97000"/>
              </a:lnSpc>
              <a:spcBef>
                <a:spcPts val="1000"/>
              </a:spcBef>
              <a:defRPr sz="3000"/>
            </a:lvl4pPr>
            <a:lvl5pPr>
              <a:lnSpc>
                <a:spcPct val="97000"/>
              </a:lnSpc>
              <a:spcBef>
                <a:spcPts val="1000"/>
              </a:spcBef>
              <a:defRPr sz="3000"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8F4-1A2C-F747-9BF9-AAB98BB5439E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62266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71463" y="244800"/>
            <a:ext cx="11650662" cy="6259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71461" y="870744"/>
            <a:ext cx="11650663" cy="53538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416480" y="6424761"/>
            <a:ext cx="1189348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ct val="980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4CB3E40F-BB77-1845-B59F-76AC26C45F99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28138" y="6424761"/>
            <a:ext cx="7922096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lnSpc>
                <a:spcPct val="98000"/>
              </a:lnSpc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Institute for International Law and Comparative Constitutional Law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712624" y="6424761"/>
            <a:ext cx="209500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ct val="980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C703539-8E35-D069-DBD5-3A4DCC125A4D}"/>
              </a:ext>
            </a:extLst>
          </p:cNvPr>
          <p:cNvSpPr txBox="1"/>
          <p:nvPr userDrawn="1"/>
        </p:nvSpPr>
        <p:spPr>
          <a:xfrm rot="5400000">
            <a:off x="11394044" y="5941110"/>
            <a:ext cx="1753783" cy="61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CH" sz="400" spc="40" baseline="0" dirty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D0F7A25C-6B57-E378-A273-BBFF709DB255}"/>
              </a:ext>
            </a:extLst>
          </p:cNvPr>
          <p:cNvCxnSpPr>
            <a:cxnSpLocks/>
          </p:cNvCxnSpPr>
          <p:nvPr userDrawn="1"/>
        </p:nvCxnSpPr>
        <p:spPr>
          <a:xfrm>
            <a:off x="11703099" y="6448574"/>
            <a:ext cx="0" cy="1296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428D97A1-67D4-8BCE-2C75-BEA0093CDA16}"/>
              </a:ext>
            </a:extLst>
          </p:cNvPr>
          <p:cNvSpPr txBox="1"/>
          <p:nvPr userDrawn="1"/>
        </p:nvSpPr>
        <p:spPr>
          <a:xfrm>
            <a:off x="269875" y="6424761"/>
            <a:ext cx="100158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1000" b="1" dirty="0">
                <a:latin typeface="Source Sans Pro SemiBold" panose="020B0603030403020204" pitchFamily="34" charset="0"/>
              </a:rPr>
              <a:t>Universität Zürich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7B29EB8-D7DC-4128-6431-E45C30786CE8}"/>
              </a:ext>
            </a:extLst>
          </p:cNvPr>
          <p:cNvCxnSpPr>
            <a:cxnSpLocks/>
          </p:cNvCxnSpPr>
          <p:nvPr userDrawn="1"/>
        </p:nvCxnSpPr>
        <p:spPr>
          <a:xfrm>
            <a:off x="1324800" y="6448574"/>
            <a:ext cx="0" cy="1296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8" r:id="rId2"/>
    <p:sldLayoutId id="2147483666" r:id="rId3"/>
    <p:sldLayoutId id="2147483667" r:id="rId4"/>
    <p:sldLayoutId id="2147483673" r:id="rId5"/>
    <p:sldLayoutId id="2147483683" r:id="rId6"/>
    <p:sldLayoutId id="2147483695" r:id="rId7"/>
    <p:sldLayoutId id="2147483659" r:id="rId8"/>
    <p:sldLayoutId id="2147483669" r:id="rId9"/>
    <p:sldLayoutId id="2147483661" r:id="rId10"/>
    <p:sldLayoutId id="2147483674" r:id="rId11"/>
    <p:sldLayoutId id="2147483675" r:id="rId12"/>
    <p:sldLayoutId id="2147483671" r:id="rId13"/>
    <p:sldLayoutId id="2147483682" r:id="rId14"/>
    <p:sldLayoutId id="2147483684" r:id="rId15"/>
    <p:sldLayoutId id="2147483677" r:id="rId16"/>
    <p:sldLayoutId id="2147483672" r:id="rId17"/>
    <p:sldLayoutId id="2147483679" r:id="rId18"/>
    <p:sldLayoutId id="2147483685" r:id="rId19"/>
    <p:sldLayoutId id="2147483680" r:id="rId20"/>
    <p:sldLayoutId id="2147483681" r:id="rId21"/>
    <p:sldLayoutId id="2147483686" r:id="rId22"/>
    <p:sldLayoutId id="2147483687" r:id="rId23"/>
    <p:sldLayoutId id="2147483691" r:id="rId24"/>
    <p:sldLayoutId id="2147483690" r:id="rId25"/>
    <p:sldLayoutId id="2147483688" r:id="rId26"/>
    <p:sldLayoutId id="2147483692" r:id="rId27"/>
    <p:sldLayoutId id="2147483670" r:id="rId28"/>
    <p:sldLayoutId id="2147483678" r:id="rId29"/>
    <p:sldLayoutId id="2147483693" r:id="rId30"/>
    <p:sldLayoutId id="2147483663" r:id="rId31"/>
    <p:sldLayoutId id="2147483664" r:id="rId32"/>
  </p:sldLayoutIdLst>
  <p:hf hdr="0"/>
  <p:txStyles>
    <p:titleStyle>
      <a:lvl1pPr algn="l" defTabSz="914400" rtl="0" eaLnBrk="1" latinLnBrk="0" hangingPunct="1">
        <a:lnSpc>
          <a:spcPct val="97000"/>
        </a:lnSpc>
        <a:spcBef>
          <a:spcPct val="0"/>
        </a:spcBef>
        <a:buNone/>
        <a:defRPr sz="240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3000"/>
        </a:lnSpc>
        <a:spcBef>
          <a:spcPts val="0"/>
        </a:spcBef>
        <a:buFont typeface="+mj-lt"/>
        <a:buNone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226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658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1090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522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indent="0" algn="l" defTabSz="914400" rtl="0" eaLnBrk="1" latinLnBrk="0" hangingPunct="1">
        <a:lnSpc>
          <a:spcPct val="98000"/>
        </a:lnSpc>
        <a:spcBef>
          <a:spcPts val="0"/>
        </a:spcBef>
        <a:buFont typeface="+mj-lt"/>
        <a:buNone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1pPr>
      <a:lvl2pPr marL="174625" indent="-174625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5738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3pPr>
      <a:lvl4pPr marL="534988" indent="-174625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84150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70" userDrawn="1">
          <p15:clr>
            <a:srgbClr val="A4A3A4"/>
          </p15:clr>
        </p15:guide>
        <p15:guide id="2" pos="7510" userDrawn="1">
          <p15:clr>
            <a:srgbClr val="A4A3A4"/>
          </p15:clr>
        </p15:guide>
        <p15:guide id="3" orient="horz" pos="3921" userDrawn="1">
          <p15:clr>
            <a:srgbClr val="A4A3A4"/>
          </p15:clr>
        </p15:guide>
        <p15:guide id="4" orient="horz" pos="546" userDrawn="1">
          <p15:clr>
            <a:srgbClr val="A4A3A4"/>
          </p15:clr>
        </p15:guide>
        <p15:guide id="6" orient="horz" pos="172" userDrawn="1">
          <p15:clr>
            <a:srgbClr val="A4A3A4"/>
          </p15:clr>
        </p15:guide>
        <p15:guide id="7" orient="horz" pos="864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statue of a lady justice with a flag behind it&#10;&#10;Description automatically generated">
            <a:extLst>
              <a:ext uri="{FF2B5EF4-FFF2-40B4-BE49-F238E27FC236}">
                <a16:creationId xmlns:a16="http://schemas.microsoft.com/office/drawing/2014/main" id="{4E2492A4-6762-D288-CA42-130D9A2DE69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3" b="14513"/>
          <a:stretch>
            <a:fillRect/>
          </a:stretch>
        </p:blipFill>
        <p:spPr/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2151DF-F655-AA24-0D3C-1A12E6C80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5C68-28B2-6A42-9190-17F3036C842A}" type="datetime4">
              <a:rPr lang="en-US" noProof="1" smtClean="0"/>
              <a:t>May 28, 2025</a:t>
            </a:fld>
            <a:endParaRPr lang="de-CH" noProof="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CC216F-5A65-D2C0-BFE3-E5067FA35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1"/>
              <a:t>Institute for International Law and Comparative Constitutional Law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F99046-8B5C-9E1A-155F-3F6D22251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noProof="1"/>
              <a:t>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3C5C8FA-89B6-5716-77F9-0C5BFB496B0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noProof="1"/>
              <a:t>Institute for International Law and Comparative Constitutional Law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FE4D24D-988C-8CA6-B3FE-78DB561DBB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" y="2440388"/>
            <a:ext cx="4915691" cy="1183429"/>
          </a:xfrm>
        </p:spPr>
        <p:txBody>
          <a:bodyPr/>
          <a:lstStyle/>
          <a:p>
            <a:r>
              <a:rPr lang="de-CH" noProof="1"/>
              <a:t>European Law Moot Court</a:t>
            </a:r>
          </a:p>
          <a:p>
            <a:pPr lvl="1"/>
            <a:r>
              <a:rPr lang="de-CH" noProof="1"/>
              <a:t>Academic Year 2025/2026</a:t>
            </a:r>
          </a:p>
        </p:txBody>
      </p:sp>
    </p:spTree>
    <p:extLst>
      <p:ext uri="{BB962C8B-B14F-4D97-AF65-F5344CB8AC3E}">
        <p14:creationId xmlns:p14="http://schemas.microsoft.com/office/powerpoint/2010/main" val="2187198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5CA5443-B864-9AB6-A1E6-0C80F221E7B5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271460" y="1369980"/>
            <a:ext cx="5736916" cy="3924375"/>
          </a:xfrm>
        </p:spPr>
        <p:txBody>
          <a:bodyPr/>
          <a:lstStyle/>
          <a:p>
            <a:pPr lvl="1"/>
            <a:r>
              <a:rPr lang="de-CH" noProof="1"/>
              <a:t>F</a:t>
            </a:r>
            <a:r>
              <a:rPr lang="de-CH" b="0" i="0" u="none" strike="noStrike" noProof="1">
                <a:solidFill>
                  <a:srgbClr val="000000"/>
                </a:solidFill>
                <a:effectLst/>
              </a:rPr>
              <a:t>irst-ever UZH participation in Fall Semester 2025</a:t>
            </a:r>
            <a:endParaRPr lang="de-CH" noProof="1"/>
          </a:p>
          <a:p>
            <a:pPr lvl="1"/>
            <a:r>
              <a:rPr lang="de-CH" b="0" i="0" u="none" strike="noStrike" noProof="1">
                <a:solidFill>
                  <a:srgbClr val="000000"/>
                </a:solidFill>
                <a:effectLst/>
              </a:rPr>
              <a:t>Largest and most prestigious moot court in European Union law</a:t>
            </a:r>
          </a:p>
          <a:p>
            <a:pPr lvl="1"/>
            <a:r>
              <a:rPr lang="de-CH" noProof="1"/>
              <a:t>Teams from over 100 universities across Europe and worldwide compete annually</a:t>
            </a:r>
          </a:p>
          <a:p>
            <a:pPr lvl="1"/>
            <a:r>
              <a:rPr lang="de-CH" noProof="1"/>
              <a:t>Simulates real proceedings before the Court of Justice of the EU</a:t>
            </a:r>
          </a:p>
          <a:p>
            <a:pPr lvl="1"/>
            <a:r>
              <a:rPr lang="de-CH" noProof="1"/>
              <a:t>The teams prepare and analyze a hypothetical EU law problem</a:t>
            </a:r>
          </a:p>
          <a:p>
            <a:pPr lvl="1"/>
            <a:r>
              <a:rPr lang="de-CH" noProof="1"/>
              <a:t>Practical case typically addresses cutting-edge issues in EU institutional law, competition law, and single market law</a:t>
            </a:r>
          </a:p>
          <a:p>
            <a:pPr lvl="1"/>
            <a:r>
              <a:rPr lang="de-CH" noProof="1"/>
              <a:t>Judged by practicing EU lawyers, academics, and sometimes sitting judges from EU courts</a:t>
            </a:r>
          </a:p>
          <a:p>
            <a:pPr lvl="1"/>
            <a:r>
              <a:rPr lang="en-US" dirty="0"/>
              <a:t>Alumni often pursue careers at EU institutions, international law firms, and academia</a:t>
            </a:r>
            <a:endParaRPr lang="de-CH" noProof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D73C1D-B47F-619C-1312-901BBAC21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1"/>
              <a:t>What is the European Law Moot Court?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9CCC8-3399-C5E4-09EC-A8B62B05B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929DA-271C-834E-B278-55B21FD4F092}" type="datetime4">
              <a:rPr lang="en-US" noProof="1" smtClean="0"/>
              <a:t>May 28, 2025</a:t>
            </a:fld>
            <a:endParaRPr lang="de-CH" noProof="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1C6E1-88AB-E733-63DD-600D13CCA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1"/>
              <a:t>Institute for International Law and Comparative Constitutional Law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4B36A-7E69-D0E0-F4EF-534CDB587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1" smtClean="0"/>
              <a:pPr/>
              <a:t>2</a:t>
            </a:fld>
            <a:endParaRPr lang="de-CH" noProof="1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E19049-8AEF-BE77-9D2F-D9A90F8095B4}"/>
              </a:ext>
            </a:extLst>
          </p:cNvPr>
          <p:cNvSpPr>
            <a:spLocks noChangeAspect="1"/>
          </p:cNvSpPr>
          <p:nvPr/>
        </p:nvSpPr>
        <p:spPr>
          <a:xfrm>
            <a:off x="6191174" y="1369981"/>
            <a:ext cx="2775600" cy="1857227"/>
          </a:xfrm>
          <a:prstGeom prst="rect">
            <a:avLst/>
          </a:prstGeom>
          <a:blipFill>
            <a:blip r:embed="rId3"/>
            <a:stretch>
              <a:fillRect t="-932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BC40270-69C3-7A9C-0A0F-A2B6981E02F0}"/>
              </a:ext>
            </a:extLst>
          </p:cNvPr>
          <p:cNvSpPr/>
          <p:nvPr/>
        </p:nvSpPr>
        <p:spPr>
          <a:xfrm>
            <a:off x="9149572" y="1369980"/>
            <a:ext cx="2775600" cy="1857227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 t="-84126" b="-585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25CC30B-F651-118D-4994-A6685E13499C}"/>
              </a:ext>
            </a:extLst>
          </p:cNvPr>
          <p:cNvSpPr/>
          <p:nvPr/>
        </p:nvSpPr>
        <p:spPr>
          <a:xfrm>
            <a:off x="9149572" y="3429000"/>
            <a:ext cx="2775600" cy="1857227"/>
          </a:xfrm>
          <a:prstGeom prst="rect">
            <a:avLst/>
          </a:prstGeom>
          <a:blipFill>
            <a:blip r:embed="rId5"/>
            <a:stretch>
              <a:fillRect l="-8838" t="-15508" r="-5187" b="-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EBA4B2D-7D53-48A7-0B0D-96DAA3592A07}"/>
              </a:ext>
            </a:extLst>
          </p:cNvPr>
          <p:cNvSpPr/>
          <p:nvPr/>
        </p:nvSpPr>
        <p:spPr>
          <a:xfrm>
            <a:off x="6191174" y="3437128"/>
            <a:ext cx="2775600" cy="1857227"/>
          </a:xfrm>
          <a:prstGeom prst="rect">
            <a:avLst/>
          </a:prstGeom>
          <a:blipFill>
            <a:blip r:embed="rId6"/>
            <a:stretch>
              <a:fillRect l="-8838" t="-5450" r="-518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67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F7379-D6F4-01CD-A582-875630EBE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Switzerland and EU law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3B594-F24F-46A9-A8B3-D1807CF15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Despite not being an EU member, Switzerland is </a:t>
            </a:r>
            <a:r>
              <a:rPr lang="en-US" b="1" dirty="0"/>
              <a:t>deeply integrated </a:t>
            </a:r>
            <a:r>
              <a:rPr lang="en-US" dirty="0"/>
              <a:t>with the European Union</a:t>
            </a:r>
          </a:p>
          <a:p>
            <a:pPr lvl="2"/>
            <a:r>
              <a:rPr lang="en-US" dirty="0"/>
              <a:t>Over </a:t>
            </a:r>
            <a:r>
              <a:rPr lang="en-US" b="1" dirty="0"/>
              <a:t>120 bilateral </a:t>
            </a:r>
            <a:r>
              <a:rPr lang="en-US" dirty="0"/>
              <a:t>agreements govern Switzerland-EU relations</a:t>
            </a:r>
          </a:p>
          <a:p>
            <a:pPr lvl="2"/>
            <a:r>
              <a:rPr lang="en-US" dirty="0"/>
              <a:t>Switzerland voluntarily adopts </a:t>
            </a:r>
            <a:r>
              <a:rPr lang="en-US" b="1" dirty="0"/>
              <a:t>EU legislation </a:t>
            </a:r>
            <a:r>
              <a:rPr lang="en-US" dirty="0"/>
              <a:t>(“</a:t>
            </a:r>
            <a:r>
              <a:rPr lang="en-US" i="1" dirty="0" err="1"/>
              <a:t>autonomer</a:t>
            </a:r>
            <a:r>
              <a:rPr lang="en-US" i="1" dirty="0"/>
              <a:t> </a:t>
            </a:r>
            <a:r>
              <a:rPr lang="en-US" i="1" dirty="0" err="1"/>
              <a:t>Nachvollzug</a:t>
            </a:r>
            <a:r>
              <a:rPr lang="en-US" dirty="0"/>
              <a:t>”)</a:t>
            </a:r>
          </a:p>
          <a:p>
            <a:pPr lvl="2"/>
            <a:r>
              <a:rPr lang="en-US" dirty="0"/>
              <a:t>Many Swiss laws are drafted to maintain </a:t>
            </a:r>
            <a:r>
              <a:rPr lang="en-US" b="1" dirty="0"/>
              <a:t>compatibility with EU regulations</a:t>
            </a:r>
          </a:p>
          <a:p>
            <a:pPr lvl="2"/>
            <a:r>
              <a:rPr lang="en-US" dirty="0"/>
              <a:t>Swiss Federal Supreme Court frequently considers </a:t>
            </a:r>
            <a:r>
              <a:rPr lang="en-US" b="1" dirty="0"/>
              <a:t>EU case law </a:t>
            </a:r>
            <a:r>
              <a:rPr lang="en-US" dirty="0"/>
              <a:t>in its decisions</a:t>
            </a:r>
          </a:p>
          <a:p>
            <a:pPr lvl="1"/>
            <a:r>
              <a:rPr lang="en-US" b="1" dirty="0"/>
              <a:t>Knowledge of EU law </a:t>
            </a:r>
            <a:r>
              <a:rPr lang="en-US" dirty="0"/>
              <a:t>essential for legal practice in Switzerland, especially in:</a:t>
            </a:r>
          </a:p>
          <a:p>
            <a:pPr lvl="2"/>
            <a:r>
              <a:rPr lang="en-US" dirty="0"/>
              <a:t>Competition law</a:t>
            </a:r>
          </a:p>
          <a:p>
            <a:pPr lvl="2"/>
            <a:r>
              <a:rPr lang="en-US" dirty="0"/>
              <a:t>Intellectual property law</a:t>
            </a:r>
          </a:p>
          <a:p>
            <a:pPr lvl="2"/>
            <a:r>
              <a:rPr lang="en-US" dirty="0"/>
              <a:t>Financial services</a:t>
            </a:r>
          </a:p>
          <a:p>
            <a:pPr lvl="2"/>
            <a:r>
              <a:rPr lang="en-US" dirty="0"/>
              <a:t>Data protection</a:t>
            </a:r>
          </a:p>
          <a:p>
            <a:pPr lvl="2"/>
            <a:r>
              <a:rPr lang="en-US" dirty="0"/>
              <a:t>Trade regulations</a:t>
            </a:r>
          </a:p>
          <a:p>
            <a:pPr lvl="1"/>
            <a:r>
              <a:rPr lang="en-US" b="1" dirty="0"/>
              <a:t>Growing demand </a:t>
            </a:r>
            <a:r>
              <a:rPr lang="en-US" dirty="0"/>
              <a:t>for Swiss lawyers with EU law expertise in </a:t>
            </a:r>
            <a:r>
              <a:rPr lang="en-US" b="1" dirty="0"/>
              <a:t>law firms and state institutions</a:t>
            </a:r>
          </a:p>
          <a:p>
            <a:pPr lvl="2"/>
            <a:r>
              <a:rPr lang="en-US" dirty="0"/>
              <a:t>EU law competence significantly enhances employability in </a:t>
            </a:r>
            <a:r>
              <a:rPr lang="en-US" b="1" dirty="0"/>
              <a:t>big Swiss law firms</a:t>
            </a:r>
          </a:p>
          <a:p>
            <a:pPr lvl="2"/>
            <a:r>
              <a:rPr lang="en-US" dirty="0"/>
              <a:t>Participation in ELMC provides </a:t>
            </a:r>
            <a:r>
              <a:rPr lang="en-US" b="1" dirty="0"/>
              <a:t>specialized EU law training </a:t>
            </a:r>
            <a:r>
              <a:rPr lang="en-US" dirty="0"/>
              <a:t>relevant to Swiss legal practice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A260C6-0800-4F6D-6B54-228560DE6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37F3-8EBF-7642-97D6-3520A28F1192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5867A-EA6D-0583-CBD9-F2C0979C3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2EA23-DA47-59DE-1D2F-D725A5CC7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27235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DA3C1-A924-8929-A58B-F6564D243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Notable Cases from Previous Years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716464-88AC-555D-CE90-78372F4F0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1" dirty="0"/>
              <a:t>Recent cases</a:t>
            </a:r>
            <a:r>
              <a:rPr lang="en-US" dirty="0"/>
              <a:t>:</a:t>
            </a:r>
          </a:p>
          <a:p>
            <a:pPr lvl="2"/>
            <a:r>
              <a:rPr lang="en-US" b="1" dirty="0"/>
              <a:t>2023/2024</a:t>
            </a:r>
            <a:r>
              <a:rPr lang="en-US" dirty="0"/>
              <a:t>: Foreign subsidies; Court of Justice jurisdictional questions</a:t>
            </a:r>
          </a:p>
          <a:p>
            <a:pPr lvl="2"/>
            <a:r>
              <a:rPr lang="en-US" b="1" dirty="0"/>
              <a:t>2022/2023</a:t>
            </a:r>
            <a:r>
              <a:rPr lang="en-US" dirty="0"/>
              <a:t>: Relationship between national and EU law; fundamental rights conflicts</a:t>
            </a:r>
          </a:p>
          <a:p>
            <a:pPr lvl="2"/>
            <a:r>
              <a:rPr lang="en-US" b="1" dirty="0"/>
              <a:t>2020/2021</a:t>
            </a:r>
            <a:r>
              <a:rPr lang="en-US" dirty="0"/>
              <a:t>: Competition law (abuse of market dominance); fundamental rights; asylum law; data protection law</a:t>
            </a:r>
          </a:p>
          <a:p>
            <a:pPr lvl="2"/>
            <a:r>
              <a:rPr lang="en-US" b="1" dirty="0"/>
              <a:t>2017/2018</a:t>
            </a:r>
            <a:r>
              <a:rPr lang="en-US" dirty="0"/>
              <a:t>: Public procurement; EU sanctions; data protection law</a:t>
            </a:r>
          </a:p>
          <a:p>
            <a:pPr lvl="2"/>
            <a:r>
              <a:rPr lang="en-US" b="1" dirty="0"/>
              <a:t>2016/2017</a:t>
            </a:r>
            <a:r>
              <a:rPr lang="en-US" dirty="0"/>
              <a:t>: EU monetary law and policy</a:t>
            </a:r>
          </a:p>
          <a:p>
            <a:pPr lvl="2"/>
            <a:r>
              <a:rPr lang="en-US" b="1" dirty="0"/>
              <a:t>2006/2007</a:t>
            </a:r>
            <a:r>
              <a:rPr lang="en-US" dirty="0"/>
              <a:t>: Competition law intersecting with international sports law</a:t>
            </a:r>
          </a:p>
          <a:p>
            <a:pPr lvl="1"/>
            <a:r>
              <a:rPr lang="en-US" b="1" dirty="0"/>
              <a:t>Recurring topics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Fundamental Rights</a:t>
            </a:r>
          </a:p>
          <a:p>
            <a:pPr lvl="2"/>
            <a:r>
              <a:rPr lang="en-US" dirty="0"/>
              <a:t>Jurisdictional Questions</a:t>
            </a:r>
          </a:p>
          <a:p>
            <a:pPr lvl="2"/>
            <a:r>
              <a:rPr lang="en-US" dirty="0"/>
              <a:t>Competition Law</a:t>
            </a:r>
          </a:p>
          <a:p>
            <a:pPr lvl="2"/>
            <a:r>
              <a:rPr lang="en-US" dirty="0"/>
              <a:t>Internal Market Freedoms</a:t>
            </a:r>
          </a:p>
          <a:p>
            <a:pPr lvl="2"/>
            <a:r>
              <a:rPr lang="en-US" dirty="0"/>
              <a:t>Digital governance</a:t>
            </a:r>
          </a:p>
          <a:p>
            <a:pPr lvl="2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8B180-ABE3-8BFA-599E-7D891C00C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37F3-8EBF-7642-97D6-3520A28F1192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6DED3-9445-1A95-0003-0A9138B45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AE9CE-0B3B-B9F6-5A73-FFD52CDA7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36327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B6739-1443-B400-8D27-510B96148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 and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5ADF7-B517-63FF-ABCB-7DBFC4C2DEE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What is the competition format?</a:t>
            </a:r>
          </a:p>
          <a:p>
            <a:pPr lvl="1"/>
            <a:r>
              <a:rPr lang="en-US" i="1" dirty="0"/>
              <a:t>Phase 1</a:t>
            </a:r>
            <a:r>
              <a:rPr lang="en-US" dirty="0"/>
              <a:t>: Written submissions (both applicant and defendant perspectives)</a:t>
            </a:r>
          </a:p>
          <a:p>
            <a:pPr lvl="1"/>
            <a:r>
              <a:rPr lang="en-US" i="1" dirty="0"/>
              <a:t>Phase 2</a:t>
            </a:r>
            <a:r>
              <a:rPr lang="en-US" dirty="0"/>
              <a:t>: Regional rounds (oral pleadings) in various European cities (upon qualification)</a:t>
            </a:r>
          </a:p>
          <a:p>
            <a:pPr lvl="2"/>
            <a:r>
              <a:rPr lang="en-US" dirty="0"/>
              <a:t>The teams defend their arguments</a:t>
            </a:r>
          </a:p>
          <a:p>
            <a:pPr lvl="2"/>
            <a:r>
              <a:rPr lang="en-US" dirty="0"/>
              <a:t>Pleading as:</a:t>
            </a:r>
          </a:p>
          <a:p>
            <a:pPr lvl="3"/>
            <a:r>
              <a:rPr lang="en-US" dirty="0"/>
              <a:t>Applicant</a:t>
            </a:r>
          </a:p>
          <a:p>
            <a:pPr lvl="3"/>
            <a:r>
              <a:rPr lang="en-US" dirty="0"/>
              <a:t>Defendant </a:t>
            </a:r>
          </a:p>
          <a:p>
            <a:pPr lvl="3"/>
            <a:r>
              <a:rPr lang="en-US" dirty="0"/>
              <a:t>Advocate General or Commission Agent</a:t>
            </a:r>
          </a:p>
          <a:p>
            <a:pPr lvl="1"/>
            <a:r>
              <a:rPr lang="en-US" i="1" dirty="0"/>
              <a:t>Final Round</a:t>
            </a:r>
            <a:r>
              <a:rPr lang="en-US" dirty="0"/>
              <a:t>: European Court of Justice in Luxembourg</a:t>
            </a:r>
          </a:p>
          <a:p>
            <a:pPr lvl="2"/>
            <a:r>
              <a:rPr lang="en-US" dirty="0"/>
              <a:t>The winning teams compete before the judges of the Court of Justice of the EU</a:t>
            </a:r>
          </a:p>
          <a:p>
            <a:pPr lvl="1"/>
            <a:r>
              <a:rPr lang="en-US" dirty="0"/>
              <a:t>Bilingual competition (English &amp; French)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69F33-F933-072E-031B-5305C5058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8DF3A-0756-9A45-B627-060DD8F68086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622B2-CC98-5BF3-7CA3-06CC098DD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072B2F-EC4B-0CD2-FDD3-F630BBA1E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5</a:t>
            </a:fld>
            <a:endParaRPr lang="de-CH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CA7833C-8693-B43B-5D05-180769B3B1B3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97600" y="866774"/>
            <a:ext cx="5722937" cy="5357814"/>
          </a:xfrm>
        </p:spPr>
        <p:txBody>
          <a:bodyPr/>
          <a:lstStyle/>
          <a:p>
            <a:r>
              <a:rPr lang="en-US" b="1" dirty="0"/>
              <a:t>When does it take place?</a:t>
            </a:r>
          </a:p>
          <a:p>
            <a:pPr lvl="1"/>
            <a:r>
              <a:rPr lang="en-US" dirty="0"/>
              <a:t>Information Event: </a:t>
            </a:r>
            <a:r>
              <a:rPr lang="en-US" b="1" dirty="0"/>
              <a:t>May 21, 2025</a:t>
            </a:r>
          </a:p>
          <a:p>
            <a:pPr lvl="1"/>
            <a:r>
              <a:rPr lang="en-US" dirty="0"/>
              <a:t>Application Deadline: </a:t>
            </a:r>
            <a:r>
              <a:rPr lang="en-US" b="1" dirty="0"/>
              <a:t>August 17, 2025</a:t>
            </a:r>
          </a:p>
          <a:p>
            <a:pPr lvl="1"/>
            <a:r>
              <a:rPr lang="en-US" dirty="0"/>
              <a:t>Team Selection (3 or 4 students): </a:t>
            </a:r>
            <a:r>
              <a:rPr lang="en-US" b="1" dirty="0"/>
              <a:t>Second half of August 2025</a:t>
            </a:r>
          </a:p>
          <a:p>
            <a:pPr lvl="1"/>
            <a:r>
              <a:rPr lang="en-US" dirty="0"/>
              <a:t>Case Publication</a:t>
            </a:r>
            <a:r>
              <a:rPr lang="en-US" b="1" dirty="0"/>
              <a:t>: September 1, 2025</a:t>
            </a:r>
          </a:p>
          <a:p>
            <a:pPr lvl="1"/>
            <a:r>
              <a:rPr lang="en-US" dirty="0"/>
              <a:t>Written Submission Deadline: </a:t>
            </a:r>
            <a:r>
              <a:rPr lang="en-US" b="1" dirty="0"/>
              <a:t>November 30, 2025</a:t>
            </a:r>
          </a:p>
          <a:p>
            <a:pPr lvl="1"/>
            <a:r>
              <a:rPr lang="en-US" dirty="0"/>
              <a:t>Regional rounds in a European city: </a:t>
            </a:r>
            <a:r>
              <a:rPr lang="en-US" b="1" dirty="0"/>
              <a:t>February 2026</a:t>
            </a:r>
          </a:p>
          <a:p>
            <a:pPr lvl="1"/>
            <a:r>
              <a:rPr lang="en-US" dirty="0"/>
              <a:t>Final Round in Luxembourg: </a:t>
            </a:r>
            <a:r>
              <a:rPr lang="en-US" b="1" dirty="0"/>
              <a:t>April 2026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474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27D10-C7C5-A16A-2705-8E426A0E8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and 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98BA1-65A8-387D-595E-3A47C997962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Who can participate?</a:t>
            </a:r>
          </a:p>
          <a:p>
            <a:pPr lvl="1"/>
            <a:r>
              <a:rPr lang="en-US" dirty="0"/>
              <a:t>Open to </a:t>
            </a:r>
            <a:r>
              <a:rPr lang="en-US" b="1" dirty="0"/>
              <a:t>Master students </a:t>
            </a:r>
            <a:r>
              <a:rPr lang="en-US" dirty="0"/>
              <a:t>in law in the next </a:t>
            </a:r>
            <a:r>
              <a:rPr lang="en-US" b="1" dirty="0"/>
              <a:t>two semesters </a:t>
            </a:r>
            <a:r>
              <a:rPr lang="en-US" dirty="0"/>
              <a:t>(HS 25 and FS 26)</a:t>
            </a:r>
          </a:p>
          <a:p>
            <a:pPr lvl="1"/>
            <a:r>
              <a:rPr lang="en-US" dirty="0"/>
              <a:t>Strong </a:t>
            </a:r>
            <a:r>
              <a:rPr lang="en-US" b="1" dirty="0"/>
              <a:t>interest</a:t>
            </a:r>
            <a:r>
              <a:rPr lang="en-US" dirty="0"/>
              <a:t> in EU law, competition law, and single market law</a:t>
            </a:r>
          </a:p>
          <a:p>
            <a:pPr lvl="1"/>
            <a:r>
              <a:rPr lang="en-US" dirty="0"/>
              <a:t>Good </a:t>
            </a:r>
            <a:r>
              <a:rPr lang="en-US" b="1" dirty="0"/>
              <a:t>English</a:t>
            </a:r>
            <a:r>
              <a:rPr lang="en-US" dirty="0"/>
              <a:t> proficiency required</a:t>
            </a:r>
          </a:p>
          <a:p>
            <a:pPr lvl="1"/>
            <a:r>
              <a:rPr lang="en-US" b="1" dirty="0"/>
              <a:t>French</a:t>
            </a:r>
            <a:r>
              <a:rPr lang="en-US" dirty="0"/>
              <a:t> knowledge is an advantage</a:t>
            </a:r>
          </a:p>
          <a:p>
            <a:pPr lvl="1"/>
            <a:r>
              <a:rPr lang="en-US" dirty="0"/>
              <a:t>Profound EU law knowledge desirable but not mandatory</a:t>
            </a:r>
          </a:p>
          <a:p>
            <a:pPr lvl="1"/>
            <a:r>
              <a:rPr lang="en-GB" spc="-10" dirty="0">
                <a:solidFill>
                  <a:schemeClr val="dk1"/>
                </a:solidFill>
              </a:rPr>
              <a:t>Willingness to </a:t>
            </a:r>
            <a:r>
              <a:rPr lang="en-GB" b="1" spc="-10" dirty="0">
                <a:solidFill>
                  <a:schemeClr val="dk1"/>
                </a:solidFill>
              </a:rPr>
              <a:t>work closely in a team </a:t>
            </a:r>
            <a:r>
              <a:rPr lang="en-GB" spc="-10" dirty="0">
                <a:solidFill>
                  <a:schemeClr val="dk1"/>
                </a:solidFill>
              </a:rPr>
              <a:t>with other students over a full academic year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DCF3B1-62C2-05D7-29BA-5B921B348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8DF3A-0756-9A45-B627-060DD8F68086}" type="datetime4">
              <a:rPr lang="en-US" noProof="0" smtClean="0"/>
              <a:t>May 28, 2025</a:t>
            </a:fld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FE628-61F0-4726-9E29-4A5C1727F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Institute for International Law and Comparative Constitutional Law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178FF-9555-7E70-0494-342C491C1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6</a:t>
            </a:fld>
            <a:endParaRPr lang="de-CH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C8FD5ED-7F3A-08E4-9E97-77CE325052C2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97600" y="866774"/>
            <a:ext cx="5722937" cy="5357814"/>
          </a:xfrm>
        </p:spPr>
        <p:txBody>
          <a:bodyPr/>
          <a:lstStyle/>
          <a:p>
            <a:r>
              <a:rPr lang="en-US" b="1" dirty="0"/>
              <a:t>Why should I participate in the moot court?</a:t>
            </a:r>
            <a:endParaRPr lang="en-US" dirty="0"/>
          </a:p>
          <a:p>
            <a:pPr lvl="1"/>
            <a:r>
              <a:rPr lang="en-US" dirty="0"/>
              <a:t>Develop advanced </a:t>
            </a:r>
            <a:r>
              <a:rPr lang="en-US" b="1" dirty="0"/>
              <a:t>legal research</a:t>
            </a:r>
            <a:r>
              <a:rPr lang="en-US" dirty="0"/>
              <a:t>, </a:t>
            </a:r>
            <a:r>
              <a:rPr lang="en-US" b="1" dirty="0"/>
              <a:t>writing</a:t>
            </a:r>
            <a:r>
              <a:rPr lang="en-US" dirty="0"/>
              <a:t>, and </a:t>
            </a:r>
            <a:r>
              <a:rPr lang="en-US" b="1" dirty="0"/>
              <a:t>oral advocacy </a:t>
            </a:r>
            <a:r>
              <a:rPr lang="en-US" dirty="0"/>
              <a:t>skills</a:t>
            </a:r>
          </a:p>
          <a:p>
            <a:pPr lvl="1"/>
            <a:r>
              <a:rPr lang="en-US" dirty="0"/>
              <a:t>Networking with leading experts and peers from across Europe</a:t>
            </a:r>
          </a:p>
          <a:p>
            <a:pPr lvl="1"/>
            <a:r>
              <a:rPr lang="en-US" dirty="0"/>
              <a:t>Opportunity to engage with complex, contemporary EU legal issues</a:t>
            </a:r>
          </a:p>
          <a:p>
            <a:pPr lvl="1"/>
            <a:r>
              <a:rPr lang="en-US" dirty="0"/>
              <a:t>Gain </a:t>
            </a:r>
            <a:r>
              <a:rPr lang="en-US" b="1" dirty="0"/>
              <a:t>in-depth knowledge of EU law </a:t>
            </a:r>
            <a:r>
              <a:rPr lang="en-US" dirty="0"/>
              <a:t>(which is highly important for future lawyers practicing in Switzerland)</a:t>
            </a:r>
            <a:endParaRPr lang="en-US" b="1" dirty="0"/>
          </a:p>
          <a:p>
            <a:pPr lvl="1"/>
            <a:r>
              <a:rPr lang="en-US" dirty="0"/>
              <a:t>Develop your ability to collaborate effectively in a </a:t>
            </a:r>
            <a:r>
              <a:rPr lang="en-US" b="1" dirty="0"/>
              <a:t>team</a:t>
            </a:r>
          </a:p>
          <a:p>
            <a:pPr lvl="1"/>
            <a:r>
              <a:rPr lang="en-US" dirty="0"/>
              <a:t>First step toward building an </a:t>
            </a:r>
            <a:r>
              <a:rPr lang="en-US" b="1" dirty="0"/>
              <a:t>international legal career </a:t>
            </a:r>
            <a:r>
              <a:rPr lang="en-US" dirty="0"/>
              <a:t>with European focus</a:t>
            </a:r>
          </a:p>
          <a:p>
            <a:pPr lvl="1"/>
            <a:r>
              <a:rPr lang="en-US" dirty="0"/>
              <a:t>Receive </a:t>
            </a:r>
            <a:r>
              <a:rPr lang="en-US" b="1" dirty="0"/>
              <a:t>12 ECTS </a:t>
            </a:r>
            <a:r>
              <a:rPr lang="en-US" dirty="0"/>
              <a:t>for the written phase (which may form your master’s thesis)</a:t>
            </a:r>
          </a:p>
          <a:p>
            <a:pPr lvl="1"/>
            <a:r>
              <a:rPr lang="en-US" dirty="0"/>
              <a:t>Additional </a:t>
            </a:r>
            <a:r>
              <a:rPr lang="en-US" b="1" dirty="0"/>
              <a:t>6 ECTS </a:t>
            </a:r>
            <a:r>
              <a:rPr lang="en-US" dirty="0"/>
              <a:t>upon qualification for Regional Finals</a:t>
            </a:r>
          </a:p>
          <a:p>
            <a:pPr lvl="1"/>
            <a:r>
              <a:rPr lang="en-US" dirty="0"/>
              <a:t>Total potential: </a:t>
            </a:r>
            <a:r>
              <a:rPr lang="en-US" b="1" dirty="0"/>
              <a:t>18 ECTS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932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51CB0-7565-E799-0427-AE265682A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0306D2-37F9-5CEC-AA2E-D6DB73C47C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Requirements:</a:t>
            </a:r>
          </a:p>
          <a:p>
            <a:pPr lvl="2"/>
            <a:r>
              <a:rPr lang="en-US" b="1" dirty="0"/>
              <a:t>CV</a:t>
            </a:r>
            <a:r>
              <a:rPr lang="en-US" dirty="0"/>
              <a:t> (in English)</a:t>
            </a:r>
          </a:p>
          <a:p>
            <a:pPr lvl="2"/>
            <a:r>
              <a:rPr lang="en-US" b="1" dirty="0"/>
              <a:t>Letter of Motivation</a:t>
            </a:r>
            <a:r>
              <a:rPr lang="en-US" dirty="0"/>
              <a:t> (in English) should include following relevant information</a:t>
            </a:r>
          </a:p>
          <a:p>
            <a:pPr lvl="3"/>
            <a:r>
              <a:rPr lang="en-US" i="1" dirty="0"/>
              <a:t>Language Proficiency</a:t>
            </a:r>
            <a:r>
              <a:rPr lang="en-US" dirty="0"/>
              <a:t>: Indicate your level of English (required) and French (advantage)</a:t>
            </a:r>
          </a:p>
          <a:p>
            <a:pPr lvl="3"/>
            <a:r>
              <a:rPr lang="en-US" i="1" dirty="0"/>
              <a:t>EU Law Experience</a:t>
            </a:r>
            <a:r>
              <a:rPr lang="en-US" dirty="0"/>
              <a:t>: Describe your knowledge of EU law (courses taken, projects, internships)</a:t>
            </a:r>
          </a:p>
          <a:p>
            <a:pPr lvl="3"/>
            <a:r>
              <a:rPr lang="en-US" i="1" dirty="0"/>
              <a:t>Current Status</a:t>
            </a:r>
            <a:r>
              <a:rPr lang="en-US" dirty="0"/>
              <a:t>: Specify your current semester and program</a:t>
            </a:r>
          </a:p>
          <a:p>
            <a:pPr lvl="3"/>
            <a:r>
              <a:rPr lang="en-US" i="1" dirty="0"/>
              <a:t>Enrollment Information</a:t>
            </a:r>
            <a:r>
              <a:rPr lang="en-US" dirty="0"/>
              <a:t>: Confirm whether you're enrolled at UZH only or part of a double degree program</a:t>
            </a:r>
          </a:p>
          <a:p>
            <a:pPr lvl="2"/>
            <a:r>
              <a:rPr lang="en-US" b="1" dirty="0"/>
              <a:t>Transcript of Records</a:t>
            </a:r>
          </a:p>
          <a:p>
            <a:pPr lvl="1"/>
            <a:r>
              <a:rPr lang="en-US" dirty="0"/>
              <a:t>Key Information:</a:t>
            </a:r>
          </a:p>
          <a:p>
            <a:pPr lvl="2"/>
            <a:r>
              <a:rPr lang="en-US" dirty="0"/>
              <a:t>Deadline: </a:t>
            </a:r>
            <a:r>
              <a:rPr lang="en-US" b="1" dirty="0"/>
              <a:t>August 18, 2024</a:t>
            </a:r>
          </a:p>
          <a:p>
            <a:pPr lvl="2"/>
            <a:r>
              <a:rPr lang="en-US" dirty="0"/>
              <a:t>Submit to: </a:t>
            </a:r>
            <a:r>
              <a:rPr lang="en-US" i="1" dirty="0" err="1"/>
              <a:t>lst.oesch@ius.uzh.ch</a:t>
            </a:r>
            <a:endParaRPr lang="en-US" dirty="0"/>
          </a:p>
          <a:p>
            <a:pPr lvl="2"/>
            <a:endParaRPr lang="en-US" dirty="0"/>
          </a:p>
          <a:p>
            <a:pPr lvl="1"/>
            <a:endParaRPr lang="en-US" i="1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AF509-8B39-7F91-3EE6-AF27637B1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37F3-8EBF-7642-97D6-3520A28F1192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5774E-96B4-6D1D-486C-D3E22D772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ACBFB5-3C6C-D80A-76A3-5AD721285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03018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50D9CC-88F6-BEEF-B8F2-BE82BA4B9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5246-C9C1-8641-AF33-82240FB5B23D}" type="datetime4">
              <a:rPr lang="en-US" smtClean="0"/>
              <a:t>May 28, 2025</a:t>
            </a:fld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7DC3AD-1035-9A85-7787-FE34254DC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Institute for International Law and Comparative Constitutional Law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EB1A13-A872-88B8-2E14-D75FB1619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9AA7544-BC5E-E9FF-ACFA-392D13CC5DE9}"/>
              </a:ext>
            </a:extLst>
          </p:cNvPr>
          <p:cNvSpPr>
            <a:spLocks noGrp="1"/>
          </p:cNvSpPr>
          <p:nvPr>
            <p:ph idx="22"/>
          </p:nvPr>
        </p:nvSpPr>
        <p:spPr/>
        <p:txBody>
          <a:bodyPr/>
          <a:lstStyle/>
          <a:p>
            <a:r>
              <a:rPr lang="en-US" b="1" dirty="0"/>
              <a:t>Contacts for questions</a:t>
            </a:r>
          </a:p>
          <a:p>
            <a:endParaRPr lang="en-US" b="0" i="0" dirty="0">
              <a:effectLst/>
              <a:latin typeface="Source Sans Pro" panose="020B0503030403020204" pitchFamily="34" charset="0"/>
            </a:endParaRPr>
          </a:p>
          <a:p>
            <a:r>
              <a:rPr lang="en-US" b="0" i="1" dirty="0" err="1">
                <a:effectLst/>
              </a:rPr>
              <a:t>johannes.rohrmann@ius.uzh.ch</a:t>
            </a:r>
            <a:r>
              <a:rPr lang="en-US" b="0" i="1" dirty="0">
                <a:effectLst/>
              </a:rPr>
              <a:t> </a:t>
            </a:r>
            <a:br>
              <a:rPr lang="en-US" b="0" i="1" dirty="0">
                <a:effectLst/>
              </a:rPr>
            </a:br>
            <a:r>
              <a:rPr lang="en-US" b="0" i="1" dirty="0" err="1">
                <a:effectLst/>
              </a:rPr>
              <a:t>alexandru.badea@ius.uzh.ch</a:t>
            </a:r>
            <a:endParaRPr lang="en-US" i="1" dirty="0"/>
          </a:p>
          <a:p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56DAD42-6DF5-6FBD-CDCC-582DB3566A25}"/>
              </a:ext>
            </a:extLst>
          </p:cNvPr>
          <p:cNvPicPr>
            <a:picLocks noGrp="1" noChangeAspect="1"/>
          </p:cNvPicPr>
          <p:nvPr>
            <p:ph idx="24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90304640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Uni Zürich">
      <a:dk1>
        <a:sysClr val="windowText" lastClr="000000"/>
      </a:dk1>
      <a:lt1>
        <a:sysClr val="window" lastClr="FFFFFF"/>
      </a:lt1>
      <a:dk2>
        <a:srgbClr val="666666"/>
      </a:dk2>
      <a:lt2>
        <a:srgbClr val="D7D7D7"/>
      </a:lt2>
      <a:accent1>
        <a:srgbClr val="0028A5"/>
      </a:accent1>
      <a:accent2>
        <a:srgbClr val="4AC9E3"/>
      </a:accent2>
      <a:accent3>
        <a:srgbClr val="A4D233"/>
      </a:accent3>
      <a:accent4>
        <a:srgbClr val="FFC845"/>
      </a:accent4>
      <a:accent5>
        <a:srgbClr val="FC4C02"/>
      </a:accent5>
      <a:accent6>
        <a:srgbClr val="BF0D3E"/>
      </a:accent6>
      <a:hlink>
        <a:srgbClr val="000000"/>
      </a:hlink>
      <a:folHlink>
        <a:srgbClr val="000000"/>
      </a:folHlink>
    </a:clrScheme>
    <a:fontScheme name="Uni Zürich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 UZH DE V4.potx" id="{4046B40E-0077-4572-90B9-C18C5EA8E122}" vid="{0B91F394-18AA-4A80-A4DB-00BB855795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7" ma:contentTypeDescription="Ein neues Dokument erstellen." ma:contentTypeScope="" ma:versionID="9b0c71d7f92876f0de104d8281a339e5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e2d12bfa14c6da92d90b5fb9f6536e3b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c9077d15-72ed-4fec-bcfe-3472729e9195"/>
    <ds:schemaRef ds:uri="http://purl.org/dc/dcmitype/"/>
    <ds:schemaRef ds:uri="bc24777f-78b6-4f3c-a73a-d5fa08e4d53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3C183D-9ED1-4554-8F19-401C42D550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0</TotalTime>
  <Words>863</Words>
  <Application>Microsoft Macintosh PowerPoint</Application>
  <PresentationFormat>Breitbild</PresentationFormat>
  <Paragraphs>121</Paragraphs>
  <Slides>8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Source Sans Pro</vt:lpstr>
      <vt:lpstr>Source Sans Pro SemiBold</vt:lpstr>
      <vt:lpstr>Benutzerdefiniertes Design</vt:lpstr>
      <vt:lpstr>PowerPoint-Präsentation</vt:lpstr>
      <vt:lpstr>What is the European Law Moot Court?</vt:lpstr>
      <vt:lpstr>Switzerland and EU law</vt:lpstr>
      <vt:lpstr>Notable Cases from Previous Years</vt:lpstr>
      <vt:lpstr>Format and Timeline</vt:lpstr>
      <vt:lpstr>Requirements and Benefits</vt:lpstr>
      <vt:lpstr>Application Process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Hinweise zur Textformatierung</dc:title>
  <dc:creator>Alexandru Badea</dc:creator>
  <dc:description>erstellt durch Vorlagenbauer.ch</dc:description>
  <cp:lastModifiedBy>Johannes Rohrmann</cp:lastModifiedBy>
  <cp:revision>59</cp:revision>
  <dcterms:created xsi:type="dcterms:W3CDTF">2024-04-17T06:43:20Z</dcterms:created>
  <dcterms:modified xsi:type="dcterms:W3CDTF">2025-05-28T07:43:15Z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